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780" r:id="rId2"/>
    <p:sldMasterId id="2147483880" r:id="rId3"/>
    <p:sldMasterId id="2147483892" r:id="rId4"/>
  </p:sldMasterIdLst>
  <p:notesMasterIdLst>
    <p:notesMasterId r:id="rId131"/>
  </p:notesMasterIdLst>
  <p:sldIdLst>
    <p:sldId id="4008" r:id="rId5"/>
    <p:sldId id="1485" r:id="rId6"/>
    <p:sldId id="4233" r:id="rId7"/>
    <p:sldId id="4230" r:id="rId8"/>
    <p:sldId id="4064" r:id="rId9"/>
    <p:sldId id="4231" r:id="rId10"/>
    <p:sldId id="4232" r:id="rId11"/>
    <p:sldId id="1853" r:id="rId12"/>
    <p:sldId id="4063" r:id="rId13"/>
    <p:sldId id="3993" r:id="rId14"/>
    <p:sldId id="3994" r:id="rId15"/>
    <p:sldId id="3995" r:id="rId16"/>
    <p:sldId id="3996" r:id="rId17"/>
    <p:sldId id="4140" r:id="rId18"/>
    <p:sldId id="4065" r:id="rId19"/>
    <p:sldId id="4066" r:id="rId20"/>
    <p:sldId id="1438" r:id="rId21"/>
    <p:sldId id="4067" r:id="rId22"/>
    <p:sldId id="4073" r:id="rId23"/>
    <p:sldId id="4074" r:id="rId24"/>
    <p:sldId id="3802" r:id="rId25"/>
    <p:sldId id="4001" r:id="rId26"/>
    <p:sldId id="4075" r:id="rId27"/>
    <p:sldId id="4076" r:id="rId28"/>
    <p:sldId id="4077" r:id="rId29"/>
    <p:sldId id="1857" r:id="rId30"/>
    <p:sldId id="4080" r:id="rId31"/>
    <p:sldId id="4081" r:id="rId32"/>
    <p:sldId id="4012" r:id="rId33"/>
    <p:sldId id="4082" r:id="rId34"/>
    <p:sldId id="4083" r:id="rId35"/>
    <p:sldId id="4084" r:id="rId36"/>
    <p:sldId id="4085" r:id="rId37"/>
    <p:sldId id="4086" r:id="rId38"/>
    <p:sldId id="4016" r:id="rId39"/>
    <p:sldId id="4235" r:id="rId40"/>
    <p:sldId id="4087" r:id="rId41"/>
    <p:sldId id="4234" r:id="rId42"/>
    <p:sldId id="4089" r:id="rId43"/>
    <p:sldId id="4088" r:id="rId44"/>
    <p:sldId id="4020" r:id="rId45"/>
    <p:sldId id="4090" r:id="rId46"/>
    <p:sldId id="4091" r:id="rId47"/>
    <p:sldId id="4092" r:id="rId48"/>
    <p:sldId id="4024" r:id="rId49"/>
    <p:sldId id="4095" r:id="rId50"/>
    <p:sldId id="4096" r:id="rId51"/>
    <p:sldId id="4097" r:id="rId52"/>
    <p:sldId id="4098" r:id="rId53"/>
    <p:sldId id="4099" r:id="rId54"/>
    <p:sldId id="4028" r:id="rId55"/>
    <p:sldId id="4100" r:id="rId56"/>
    <p:sldId id="4101" r:id="rId57"/>
    <p:sldId id="4102" r:id="rId58"/>
    <p:sldId id="4103" r:id="rId59"/>
    <p:sldId id="4104" r:id="rId60"/>
    <p:sldId id="4032" r:id="rId61"/>
    <p:sldId id="4105" r:id="rId62"/>
    <p:sldId id="4108" r:id="rId63"/>
    <p:sldId id="4109" r:id="rId64"/>
    <p:sldId id="4110" r:id="rId65"/>
    <p:sldId id="4111" r:id="rId66"/>
    <p:sldId id="4112" r:id="rId67"/>
    <p:sldId id="4113" r:id="rId68"/>
    <p:sldId id="4114" r:id="rId69"/>
    <p:sldId id="4115" r:id="rId70"/>
    <p:sldId id="4116" r:id="rId71"/>
    <p:sldId id="4106" r:id="rId72"/>
    <p:sldId id="4034" r:id="rId73"/>
    <p:sldId id="4117" r:id="rId74"/>
    <p:sldId id="1983" r:id="rId75"/>
    <p:sldId id="2364" r:id="rId76"/>
    <p:sldId id="3855" r:id="rId77"/>
    <p:sldId id="3856" r:id="rId78"/>
    <p:sldId id="3857" r:id="rId79"/>
    <p:sldId id="3858" r:id="rId80"/>
    <p:sldId id="3859" r:id="rId81"/>
    <p:sldId id="3860" r:id="rId82"/>
    <p:sldId id="3861" r:id="rId83"/>
    <p:sldId id="3862" r:id="rId84"/>
    <p:sldId id="3863" r:id="rId85"/>
    <p:sldId id="3864" r:id="rId86"/>
    <p:sldId id="3865" r:id="rId87"/>
    <p:sldId id="3866" r:id="rId88"/>
    <p:sldId id="4118" r:id="rId89"/>
    <p:sldId id="4119" r:id="rId90"/>
    <p:sldId id="4036" r:id="rId91"/>
    <p:sldId id="4134" r:id="rId92"/>
    <p:sldId id="4135" r:id="rId93"/>
    <p:sldId id="4136" r:id="rId94"/>
    <p:sldId id="4137" r:id="rId95"/>
    <p:sldId id="4138" r:id="rId96"/>
    <p:sldId id="4139" r:id="rId97"/>
    <p:sldId id="4141" r:id="rId98"/>
    <p:sldId id="4142" r:id="rId99"/>
    <p:sldId id="4143" r:id="rId100"/>
    <p:sldId id="4144" r:id="rId101"/>
    <p:sldId id="4145" r:id="rId102"/>
    <p:sldId id="1899" r:id="rId103"/>
    <p:sldId id="4146" r:id="rId104"/>
    <p:sldId id="4147" r:id="rId105"/>
    <p:sldId id="4148" r:id="rId106"/>
    <p:sldId id="4149" r:id="rId107"/>
    <p:sldId id="4150" r:id="rId108"/>
    <p:sldId id="4151" r:id="rId109"/>
    <p:sldId id="4152" r:id="rId110"/>
    <p:sldId id="4153" r:id="rId111"/>
    <p:sldId id="4154" r:id="rId112"/>
    <p:sldId id="4155" r:id="rId113"/>
    <p:sldId id="4156" r:id="rId114"/>
    <p:sldId id="4157" r:id="rId115"/>
    <p:sldId id="4158" r:id="rId116"/>
    <p:sldId id="4159" r:id="rId117"/>
    <p:sldId id="4160" r:id="rId118"/>
    <p:sldId id="4161" r:id="rId119"/>
    <p:sldId id="4162" r:id="rId120"/>
    <p:sldId id="1911" r:id="rId121"/>
    <p:sldId id="4163" r:id="rId122"/>
    <p:sldId id="4164" r:id="rId123"/>
    <p:sldId id="4165" r:id="rId124"/>
    <p:sldId id="4166" r:id="rId125"/>
    <p:sldId id="4236" r:id="rId126"/>
    <p:sldId id="4167" r:id="rId127"/>
    <p:sldId id="4168" r:id="rId128"/>
    <p:sldId id="4169" r:id="rId129"/>
    <p:sldId id="2125" r:id="rId130"/>
  </p:sldIdLst>
  <p:sldSz cx="12192000" cy="6858000"/>
  <p:notesSz cx="6858000" cy="9144000"/>
  <p:embeddedFontLst>
    <p:embeddedFont>
      <p:font typeface="Daytona" panose="020B0604030500040204" pitchFamily="34" charset="0"/>
      <p:regular r:id="rId132"/>
      <p:bold r:id="rId133"/>
      <p:italic r:id="rId134"/>
      <p:boldItalic r:id="rId135"/>
    </p:embeddedFont>
    <p:embeddedFont>
      <p:font typeface="Montserrat" panose="00000500000000000000" pitchFamily="2" charset="0"/>
      <p:regular r:id="rId136"/>
      <p:bold r:id="rId137"/>
      <p:italic r:id="rId138"/>
      <p:boldItalic r:id="rId139"/>
    </p:embeddedFont>
    <p:embeddedFont>
      <p:font typeface="Montserrat Medium" panose="00000600000000000000" pitchFamily="2" charset="0"/>
      <p:regular r:id="rId140"/>
      <p:italic r:id="rId141"/>
    </p:embeddedFont>
    <p:embeddedFont>
      <p:font typeface="Montserrat SemiBold" panose="00000700000000000000" pitchFamily="2" charset="0"/>
      <p:bold r:id="rId142"/>
      <p:boldItalic r:id="rId143"/>
    </p:embeddedFont>
  </p:embeddedFontLst>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Nama Sintua" id="{6AB226C4-B8C0-4A70-AB9E-6E9700655616}">
          <p14:sldIdLst>
            <p14:sldId id="4008"/>
            <p14:sldId id="1485"/>
          </p14:sldIdLst>
        </p14:section>
        <p14:section name="Panggilan Beribadah" id="{4C3B7EF4-7685-406C-93F2-9CDD79DC141D}">
          <p14:sldIdLst>
            <p14:sldId id="4233"/>
            <p14:sldId id="4230"/>
            <p14:sldId id="4064"/>
            <p14:sldId id="4231"/>
            <p14:sldId id="4232"/>
          </p14:sldIdLst>
        </p14:section>
        <p14:section name="Lagu Pertama" id="{E02F05C5-8EB1-43B0-B31E-51AFEEAB47EC}">
          <p14:sldIdLst>
            <p14:sldId id="1853"/>
            <p14:sldId id="4063"/>
            <p14:sldId id="3993"/>
            <p14:sldId id="3994"/>
            <p14:sldId id="3995"/>
            <p14:sldId id="3996"/>
            <p14:sldId id="4140"/>
            <p14:sldId id="4065"/>
            <p14:sldId id="4066"/>
          </p14:sldIdLst>
        </p14:section>
        <p14:section name="Votum - Introitus - Tangiang" id="{41D69250-57E0-455A-82A9-4A35B9A0DA6A}">
          <p14:sldIdLst>
            <p14:sldId id="1438"/>
            <p14:sldId id="4067"/>
            <p14:sldId id="4073"/>
            <p14:sldId id="4074"/>
            <p14:sldId id="3802"/>
          </p14:sldIdLst>
        </p14:section>
        <p14:section name="Lagu Kedua" id="{943EA80C-8DD2-444F-8608-E24B427F1D8A}">
          <p14:sldIdLst>
            <p14:sldId id="4001"/>
            <p14:sldId id="4075"/>
            <p14:sldId id="4076"/>
            <p14:sldId id="4077"/>
          </p14:sldIdLst>
        </p14:section>
        <p14:section name="Hukum Taurat" id="{5F5D12A8-1475-45E7-880A-EF953C6E0A76}">
          <p14:sldIdLst>
            <p14:sldId id="1857"/>
            <p14:sldId id="4080"/>
            <p14:sldId id="4081"/>
          </p14:sldIdLst>
        </p14:section>
        <p14:section name="Lagu Ketiga" id="{B1661E4F-806D-4030-BB53-7751C24EC20F}">
          <p14:sldIdLst>
            <p14:sldId id="4012"/>
            <p14:sldId id="4082"/>
            <p14:sldId id="4083"/>
            <p14:sldId id="4084"/>
            <p14:sldId id="4085"/>
            <p14:sldId id="4086"/>
          </p14:sldIdLst>
        </p14:section>
        <p14:section name="Pengakuan Dosa" id="{48074DFC-2AC9-45C9-B496-6292C956A345}">
          <p14:sldIdLst>
            <p14:sldId id="4016"/>
            <p14:sldId id="4235"/>
            <p14:sldId id="4087"/>
            <p14:sldId id="4234"/>
            <p14:sldId id="4089"/>
            <p14:sldId id="4088"/>
          </p14:sldIdLst>
        </p14:section>
        <p14:section name="Lagu Keempat" id="{9729AA57-56DA-44B4-AF3C-D8DB9299C343}">
          <p14:sldIdLst>
            <p14:sldId id="4020"/>
            <p14:sldId id="4090"/>
            <p14:sldId id="4091"/>
            <p14:sldId id="4092"/>
          </p14:sldIdLst>
        </p14:section>
        <p14:section name="Epistel" id="{28492D21-7E35-4E0A-BFAA-E8667EA74AE8}">
          <p14:sldIdLst>
            <p14:sldId id="4024"/>
            <p14:sldId id="4095"/>
            <p14:sldId id="4096"/>
            <p14:sldId id="4097"/>
            <p14:sldId id="4098"/>
            <p14:sldId id="4099"/>
          </p14:sldIdLst>
        </p14:section>
        <p14:section name="Lagu Kelima" id="{3C35DFDD-D97A-4E77-B56E-2959C4C9B398}">
          <p14:sldIdLst>
            <p14:sldId id="4028"/>
            <p14:sldId id="4100"/>
            <p14:sldId id="4101"/>
            <p14:sldId id="4102"/>
            <p14:sldId id="4103"/>
            <p14:sldId id="4104"/>
          </p14:sldIdLst>
        </p14:section>
        <p14:section name="Pengakuan Iman Rasuli" id="{74A55A76-C2BD-49F5-BD22-D55BF73B3271}">
          <p14:sldIdLst>
            <p14:sldId id="4032"/>
            <p14:sldId id="4105"/>
            <p14:sldId id="4108"/>
            <p14:sldId id="4109"/>
            <p14:sldId id="4110"/>
            <p14:sldId id="4111"/>
            <p14:sldId id="4112"/>
            <p14:sldId id="4113"/>
            <p14:sldId id="4114"/>
            <p14:sldId id="4115"/>
            <p14:sldId id="4116"/>
            <p14:sldId id="4106"/>
          </p14:sldIdLst>
        </p14:section>
        <p14:section name="Koor" id="{A00DE82B-258B-4A6B-AED7-E68CE2F543D9}">
          <p14:sldIdLst>
            <p14:sldId id="4034"/>
            <p14:sldId id="4117"/>
          </p14:sldIdLst>
        </p14:section>
        <p14:section name="Warta Jemaat" id="{B1062D0F-DD37-4476-B6A0-2132A5FAA3B1}">
          <p14:sldIdLst>
            <p14:sldId id="1983"/>
            <p14:sldId id="2364"/>
            <p14:sldId id="3855"/>
            <p14:sldId id="3856"/>
            <p14:sldId id="3857"/>
            <p14:sldId id="3858"/>
            <p14:sldId id="3859"/>
            <p14:sldId id="3860"/>
            <p14:sldId id="3861"/>
            <p14:sldId id="3862"/>
            <p14:sldId id="3863"/>
            <p14:sldId id="3864"/>
            <p14:sldId id="3865"/>
            <p14:sldId id="3866"/>
          </p14:sldIdLst>
        </p14:section>
        <p14:section name="Koor" id="{7220B766-590A-4E82-84C4-C800711A4B32}">
          <p14:sldIdLst>
            <p14:sldId id="4118"/>
            <p14:sldId id="4119"/>
          </p14:sldIdLst>
        </p14:section>
        <p14:section name="Lagu Keenam" id="{99C6F084-364B-4B3C-AAF8-12961F6D772C}">
          <p14:sldIdLst>
            <p14:sldId id="4036"/>
            <p14:sldId id="4134"/>
            <p14:sldId id="4135"/>
            <p14:sldId id="4136"/>
            <p14:sldId id="4137"/>
            <p14:sldId id="4138"/>
            <p14:sldId id="4139"/>
            <p14:sldId id="4141"/>
            <p14:sldId id="4142"/>
            <p14:sldId id="4143"/>
            <p14:sldId id="4144"/>
            <p14:sldId id="4145"/>
          </p14:sldIdLst>
        </p14:section>
        <p14:section name="Khotbah" id="{082B7F91-23E0-4962-A3F9-0942B42677DD}">
          <p14:sldIdLst>
            <p14:sldId id="1899"/>
            <p14:sldId id="4146"/>
            <p14:sldId id="4147"/>
            <p14:sldId id="4148"/>
            <p14:sldId id="4149"/>
            <p14:sldId id="4150"/>
          </p14:sldIdLst>
        </p14:section>
        <p14:section name="Lagu Ketujuh" id="{993F49B5-E127-4D0E-BFB7-688A8E888A2C}">
          <p14:sldIdLst>
            <p14:sldId id="4151"/>
            <p14:sldId id="4152"/>
            <p14:sldId id="4153"/>
            <p14:sldId id="4154"/>
            <p14:sldId id="4155"/>
            <p14:sldId id="4156"/>
            <p14:sldId id="4157"/>
            <p14:sldId id="4158"/>
            <p14:sldId id="4159"/>
            <p14:sldId id="4160"/>
            <p14:sldId id="4161"/>
            <p14:sldId id="4162"/>
          </p14:sldIdLst>
        </p14:section>
        <p14:section name="Doa Penutup" id="{16B0DC0D-1EDC-4BF8-BA03-140DFD16AA5D}">
          <p14:sldIdLst>
            <p14:sldId id="1911"/>
            <p14:sldId id="4163"/>
            <p14:sldId id="4164"/>
            <p14:sldId id="4165"/>
            <p14:sldId id="4166"/>
            <p14:sldId id="4236"/>
            <p14:sldId id="4167"/>
            <p14:sldId id="4168"/>
            <p14:sldId id="4169"/>
            <p14:sldId id="212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952A1B"/>
    <a:srgbClr val="1F3763"/>
    <a:srgbClr val="8497B0"/>
    <a:srgbClr val="DFE7F5"/>
    <a:srgbClr val="333F50"/>
    <a:srgbClr val="1F4C75"/>
    <a:srgbClr val="00FF00"/>
    <a:srgbClr val="1F4C76"/>
    <a:srgbClr val="1F4E79"/>
    <a:srgbClr val="5B9BD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216" autoAdjust="0"/>
    <p:restoredTop sz="94660"/>
  </p:normalViewPr>
  <p:slideViewPr>
    <p:cSldViewPr snapToGrid="0">
      <p:cViewPr varScale="1">
        <p:scale>
          <a:sx n="101" d="100"/>
          <a:sy n="101" d="100"/>
        </p:scale>
        <p:origin x="954" y="108"/>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63" Type="http://schemas.openxmlformats.org/officeDocument/2006/relationships/slide" Target="slides/slide59.xml"/><Relationship Id="rId84" Type="http://schemas.openxmlformats.org/officeDocument/2006/relationships/slide" Target="slides/slide80.xml"/><Relationship Id="rId138" Type="http://schemas.openxmlformats.org/officeDocument/2006/relationships/font" Target="fonts/font7.fntdata"/><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53" Type="http://schemas.openxmlformats.org/officeDocument/2006/relationships/slide" Target="slides/slide49.xml"/><Relationship Id="rId74" Type="http://schemas.openxmlformats.org/officeDocument/2006/relationships/slide" Target="slides/slide70.xml"/><Relationship Id="rId128" Type="http://schemas.openxmlformats.org/officeDocument/2006/relationships/slide" Target="slides/slide124.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slide" Target="slides/slide109.xml"/><Relationship Id="rId118" Type="http://schemas.openxmlformats.org/officeDocument/2006/relationships/slide" Target="slides/slide114.xml"/><Relationship Id="rId134" Type="http://schemas.openxmlformats.org/officeDocument/2006/relationships/font" Target="fonts/font3.fntdata"/><Relationship Id="rId139" Type="http://schemas.openxmlformats.org/officeDocument/2006/relationships/font" Target="fonts/font8.fntdata"/><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124" Type="http://schemas.openxmlformats.org/officeDocument/2006/relationships/slide" Target="slides/slide120.xml"/><Relationship Id="rId129" Type="http://schemas.openxmlformats.org/officeDocument/2006/relationships/slide" Target="slides/slide125.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40" Type="http://schemas.openxmlformats.org/officeDocument/2006/relationships/font" Target="fonts/font9.fntdata"/><Relationship Id="rId14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slide" Target="slides/slide115.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130" Type="http://schemas.openxmlformats.org/officeDocument/2006/relationships/slide" Target="slides/slide126.xml"/><Relationship Id="rId135" Type="http://schemas.openxmlformats.org/officeDocument/2006/relationships/font" Target="fonts/font4.fntdata"/><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slide" Target="slides/slide121.xml"/><Relationship Id="rId141" Type="http://schemas.openxmlformats.org/officeDocument/2006/relationships/font" Target="fonts/font10.fntdata"/><Relationship Id="rId146" Type="http://schemas.openxmlformats.org/officeDocument/2006/relationships/theme" Target="theme/theme1.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openxmlformats.org/officeDocument/2006/relationships/notesMaster" Target="notesMasters/notesMaster1.xml"/><Relationship Id="rId136" Type="http://schemas.openxmlformats.org/officeDocument/2006/relationships/font" Target="fonts/font5.fntdata"/><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slide" Target="slides/slide122.xml"/><Relationship Id="rId147"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142" Type="http://schemas.openxmlformats.org/officeDocument/2006/relationships/font" Target="fonts/font11.fntdata"/><Relationship Id="rId3" Type="http://schemas.openxmlformats.org/officeDocument/2006/relationships/slideMaster" Target="slideMasters/slideMaster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137" Type="http://schemas.openxmlformats.org/officeDocument/2006/relationships/font" Target="fonts/font6.fntdata"/><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font" Target="fonts/font1.fntdata"/><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143" Type="http://schemas.openxmlformats.org/officeDocument/2006/relationships/font" Target="fonts/font12.fntdata"/><Relationship Id="rId4" Type="http://schemas.openxmlformats.org/officeDocument/2006/relationships/slideMaster" Target="slideMasters/slideMaster4.xml"/><Relationship Id="rId9" Type="http://schemas.openxmlformats.org/officeDocument/2006/relationships/slide" Target="slides/slide5.xml"/><Relationship Id="rId26" Type="http://schemas.openxmlformats.org/officeDocument/2006/relationships/slide" Target="slides/slide22.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font" Target="fonts/font2.fntdata"/><Relationship Id="rId16" Type="http://schemas.openxmlformats.org/officeDocument/2006/relationships/slide" Target="slides/slide12.xml"/><Relationship Id="rId37" Type="http://schemas.openxmlformats.org/officeDocument/2006/relationships/slide" Target="slides/slide33.xml"/><Relationship Id="rId58" Type="http://schemas.openxmlformats.org/officeDocument/2006/relationships/slide" Target="slides/slide54.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4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F059195-5F85-43B0-8B96-1A688FD60501}" type="datetimeFigureOut">
              <a:rPr lang="id-ID" smtClean="0"/>
              <a:t>17/05/2024</a:t>
            </a:fld>
            <a:endParaRPr lang="id-ID"/>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6F4E89-ECF2-4CB1-81A7-98EFC9247197}" type="slidenum">
              <a:rPr lang="id-ID" smtClean="0"/>
              <a:t>‹#›</a:t>
            </a:fld>
            <a:endParaRPr lang="id-ID"/>
          </a:p>
        </p:txBody>
      </p:sp>
    </p:spTree>
    <p:extLst>
      <p:ext uri="{BB962C8B-B14F-4D97-AF65-F5344CB8AC3E}">
        <p14:creationId xmlns:p14="http://schemas.microsoft.com/office/powerpoint/2010/main" val="21721196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1</a:t>
            </a:fld>
            <a:endParaRPr lang="id-ID"/>
          </a:p>
        </p:txBody>
      </p:sp>
    </p:spTree>
    <p:extLst>
      <p:ext uri="{BB962C8B-B14F-4D97-AF65-F5344CB8AC3E}">
        <p14:creationId xmlns:p14="http://schemas.microsoft.com/office/powerpoint/2010/main" val="19887697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2</a:t>
            </a:fld>
            <a:endParaRPr lang="id-ID"/>
          </a:p>
        </p:txBody>
      </p:sp>
    </p:spTree>
    <p:extLst>
      <p:ext uri="{BB962C8B-B14F-4D97-AF65-F5344CB8AC3E}">
        <p14:creationId xmlns:p14="http://schemas.microsoft.com/office/powerpoint/2010/main" val="2185980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232824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45800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544152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77883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649972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8</a:t>
            </a:fld>
            <a:endParaRPr lang="id-ID"/>
          </a:p>
        </p:txBody>
      </p:sp>
    </p:spTree>
    <p:extLst>
      <p:ext uri="{BB962C8B-B14F-4D97-AF65-F5344CB8AC3E}">
        <p14:creationId xmlns:p14="http://schemas.microsoft.com/office/powerpoint/2010/main" val="1984019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155755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10</a:t>
            </a:fld>
            <a:endParaRPr lang="id-ID"/>
          </a:p>
        </p:txBody>
      </p:sp>
    </p:spTree>
    <p:extLst>
      <p:ext uri="{BB962C8B-B14F-4D97-AF65-F5344CB8AC3E}">
        <p14:creationId xmlns:p14="http://schemas.microsoft.com/office/powerpoint/2010/main" val="14819894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11</a:t>
            </a:fld>
            <a:endParaRPr lang="id-ID"/>
          </a:p>
        </p:txBody>
      </p:sp>
    </p:spTree>
    <p:extLst>
      <p:ext uri="{BB962C8B-B14F-4D97-AF65-F5344CB8AC3E}">
        <p14:creationId xmlns:p14="http://schemas.microsoft.com/office/powerpoint/2010/main" val="13591264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12</a:t>
            </a:fld>
            <a:endParaRPr lang="id-ID"/>
          </a:p>
        </p:txBody>
      </p:sp>
    </p:spTree>
    <p:extLst>
      <p:ext uri="{BB962C8B-B14F-4D97-AF65-F5344CB8AC3E}">
        <p14:creationId xmlns:p14="http://schemas.microsoft.com/office/powerpoint/2010/main" val="28009043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13</a:t>
            </a:fld>
            <a:endParaRPr lang="id-ID"/>
          </a:p>
        </p:txBody>
      </p:sp>
    </p:spTree>
    <p:extLst>
      <p:ext uri="{BB962C8B-B14F-4D97-AF65-F5344CB8AC3E}">
        <p14:creationId xmlns:p14="http://schemas.microsoft.com/office/powerpoint/2010/main" val="32275034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102690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346626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16</a:t>
            </a:fld>
            <a:endParaRPr lang="id-ID"/>
          </a:p>
        </p:txBody>
      </p:sp>
    </p:spTree>
    <p:extLst>
      <p:ext uri="{BB962C8B-B14F-4D97-AF65-F5344CB8AC3E}">
        <p14:creationId xmlns:p14="http://schemas.microsoft.com/office/powerpoint/2010/main" val="31568367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17</a:t>
            </a:fld>
            <a:endParaRPr lang="id-ID"/>
          </a:p>
        </p:txBody>
      </p:sp>
    </p:spTree>
    <p:extLst>
      <p:ext uri="{BB962C8B-B14F-4D97-AF65-F5344CB8AC3E}">
        <p14:creationId xmlns:p14="http://schemas.microsoft.com/office/powerpoint/2010/main" val="41006669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16103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34610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339512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noProof="1"/>
              <a:t>Tampilkan selama jemaat di Gereja sedang dalam proses duduk. Jika sudah selesai, next.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157693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53700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074705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448644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2159929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578933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145681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67697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414575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1771960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5615727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4412080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5729021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3879925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4521804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9797363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4876597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noProof="1"/>
              <a:t>Tampilkan selama jemaat di Gereja sedang dalam proses duduk. Jika sudah selesai, next.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1866551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9074356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5531360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2497099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0091206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9294817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5920536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1592850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772482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42842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4653097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8068081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1536917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730343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8638033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330371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8799584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286251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1549187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9882722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231160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7654782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0778363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noProof="1"/>
              <a:t>Tampilkan selama jemaat di Gereja sedang dalam proses duduk. Jika sudah selesai, next.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3122523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6406069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9034023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noProof="1"/>
              <a:t>Tetap di slide ini sampai koor selesai dan sampai Sintua yang membacakan Warta Jemaat mulai berbicara.</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5054041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noProof="1"/>
              <a:t>Tampilkan slide ini hingga pembaca Warta Jemaat menyebutkan “topik”.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661468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noProof="1"/>
              <a:t>Tampilkan slide ini hingga pembaca Warta Jemaat selesai membacakan Nama Minggu.</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6268439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noProof="1"/>
              <a:t>Tampilkan slide ini hingga Warta Jemaat </a:t>
            </a:r>
            <a:r>
              <a:rPr lang="en-US" noProof="1"/>
              <a:t>terkait telah </a:t>
            </a:r>
            <a:r>
              <a:rPr lang="id-ID" noProof="1"/>
              <a:t>selesai </a:t>
            </a:r>
            <a:r>
              <a:rPr lang="en-US" noProof="1"/>
              <a:t>dibacakan</a:t>
            </a:r>
            <a:r>
              <a:rPr lang="id-ID" noProof="1"/>
              <a:t>.</a:t>
            </a:r>
            <a:endParaRPr lang="id-ID"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4984686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noProof="1"/>
              <a:t>Tampilkan slide ini hingga Warta Jemaat </a:t>
            </a:r>
            <a:r>
              <a:rPr lang="en-US" noProof="1"/>
              <a:t>terkait telah </a:t>
            </a:r>
            <a:r>
              <a:rPr lang="id-ID" noProof="1"/>
              <a:t>selesai </a:t>
            </a:r>
            <a:r>
              <a:rPr lang="en-US" noProof="1"/>
              <a:t>dibacakan</a:t>
            </a:r>
            <a:r>
              <a:rPr lang="id-ID" noProof="1"/>
              <a:t>.</a:t>
            </a:r>
            <a:endParaRPr lang="id-ID"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7121140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noProof="1"/>
              <a:t>Tampilkan slide ini hingga Warta Jemaat </a:t>
            </a:r>
            <a:r>
              <a:rPr lang="en-US" noProof="1"/>
              <a:t>terkait telah </a:t>
            </a:r>
            <a:r>
              <a:rPr lang="id-ID" noProof="1"/>
              <a:t>selesai </a:t>
            </a:r>
            <a:r>
              <a:rPr lang="en-US" noProof="1"/>
              <a:t>dibacakan</a:t>
            </a:r>
            <a:r>
              <a:rPr lang="id-ID" noProof="1"/>
              <a:t>.</a:t>
            </a:r>
            <a:endParaRPr lang="id-ID"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8853656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noProof="1"/>
              <a:t>Tampilkan slide ini hingga Warta Jemaat </a:t>
            </a:r>
            <a:r>
              <a:rPr lang="en-US" noProof="1"/>
              <a:t>terkait telah </a:t>
            </a:r>
            <a:r>
              <a:rPr lang="id-ID" noProof="1"/>
              <a:t>selesai </a:t>
            </a:r>
            <a:r>
              <a:rPr lang="en-US" noProof="1"/>
              <a:t>dibacakan</a:t>
            </a:r>
            <a:r>
              <a:rPr lang="id-ID" noProof="1"/>
              <a:t>.</a:t>
            </a:r>
            <a:endParaRPr lang="id-ID"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9833408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noProof="1"/>
              <a:t>Tampilkan slide ini hingga Warta Jemaat </a:t>
            </a:r>
            <a:r>
              <a:rPr lang="en-US" noProof="1"/>
              <a:t>terkait telah </a:t>
            </a:r>
            <a:r>
              <a:rPr lang="id-ID" noProof="1"/>
              <a:t>selesai </a:t>
            </a:r>
            <a:r>
              <a:rPr lang="en-US" noProof="1"/>
              <a:t>dibacakan</a:t>
            </a:r>
            <a:r>
              <a:rPr lang="id-ID" noProof="1"/>
              <a:t>.</a:t>
            </a:r>
            <a:endParaRPr lang="id-ID"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691330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noProof="1"/>
              <a:t>Tampilkan slide ini hingga Warta Jemaat </a:t>
            </a:r>
            <a:r>
              <a:rPr lang="en-US" noProof="1"/>
              <a:t>terkait telah </a:t>
            </a:r>
            <a:r>
              <a:rPr lang="id-ID" noProof="1"/>
              <a:t>selesai </a:t>
            </a:r>
            <a:r>
              <a:rPr lang="en-US" noProof="1"/>
              <a:t>dibacakan</a:t>
            </a:r>
            <a:r>
              <a:rPr lang="id-ID" noProof="1"/>
              <a:t>.</a:t>
            </a:r>
            <a:endParaRPr lang="id-ID"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1035149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noProof="1"/>
              <a:t>Tampilkan slide ini hingga Warta Jemaat </a:t>
            </a:r>
            <a:r>
              <a:rPr lang="en-US" noProof="1"/>
              <a:t>terkait telah </a:t>
            </a:r>
            <a:r>
              <a:rPr lang="id-ID" noProof="1"/>
              <a:t>selesai </a:t>
            </a:r>
            <a:r>
              <a:rPr lang="en-US" noProof="1"/>
              <a:t>dibacakan</a:t>
            </a:r>
            <a:r>
              <a:rPr lang="id-ID" noProof="1"/>
              <a:t>.</a:t>
            </a:r>
            <a:endParaRPr lang="id-ID"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9072614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noProof="1"/>
              <a:t>Tampilkan slide ini hingga Warta Jemaat </a:t>
            </a:r>
            <a:r>
              <a:rPr lang="en-US" noProof="1"/>
              <a:t>terkait telah </a:t>
            </a:r>
            <a:r>
              <a:rPr lang="id-ID" noProof="1"/>
              <a:t>selesai </a:t>
            </a:r>
            <a:r>
              <a:rPr lang="en-US" noProof="1"/>
              <a:t>dibacakan</a:t>
            </a:r>
            <a:r>
              <a:rPr lang="id-ID" noProof="1"/>
              <a:t>.</a:t>
            </a:r>
            <a:endParaRPr lang="id-ID"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899051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noProof="1"/>
              <a:t>Tampilkan slide ini hingga Warta Jemaat </a:t>
            </a:r>
            <a:r>
              <a:rPr lang="en-US" noProof="1"/>
              <a:t>terkait telah </a:t>
            </a:r>
            <a:r>
              <a:rPr lang="id-ID" noProof="1"/>
              <a:t>selesai </a:t>
            </a:r>
            <a:r>
              <a:rPr lang="en-US" noProof="1"/>
              <a:t>dibacakan</a:t>
            </a:r>
            <a:r>
              <a:rPr lang="id-ID" noProof="1"/>
              <a:t>.</a:t>
            </a:r>
            <a:endParaRPr lang="id-ID"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7279365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noProof="1"/>
              <a:t>Tampilkan slide ini hingga Warta Jemaat </a:t>
            </a:r>
            <a:r>
              <a:rPr lang="en-US" noProof="1"/>
              <a:t>terkait telah </a:t>
            </a:r>
            <a:r>
              <a:rPr lang="id-ID" noProof="1"/>
              <a:t>selesai </a:t>
            </a:r>
            <a:r>
              <a:rPr lang="en-US" noProof="1"/>
              <a:t>dibacakan</a:t>
            </a:r>
            <a:r>
              <a:rPr lang="id-ID" noProof="1"/>
              <a:t>.</a:t>
            </a:r>
            <a:endParaRPr lang="id-ID"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2680903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noProof="1"/>
              <a:t>Tampilkan slide ini hingga Warta Jemaat </a:t>
            </a:r>
            <a:r>
              <a:rPr lang="en-US" noProof="1"/>
              <a:t>telah </a:t>
            </a:r>
            <a:r>
              <a:rPr lang="id-ID" noProof="1"/>
              <a:t>selesai </a:t>
            </a:r>
            <a:r>
              <a:rPr lang="en-US" noProof="1"/>
              <a:t>dibacakan</a:t>
            </a:r>
            <a:r>
              <a:rPr lang="id-ID" noProof="1"/>
              <a:t>.</a:t>
            </a:r>
            <a:endParaRPr lang="id-ID"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2521384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1562881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2518486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8885017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5331050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89</a:t>
            </a:fld>
            <a:endParaRPr lang="id-ID"/>
          </a:p>
        </p:txBody>
      </p:sp>
    </p:spTree>
    <p:extLst>
      <p:ext uri="{BB962C8B-B14F-4D97-AF65-F5344CB8AC3E}">
        <p14:creationId xmlns:p14="http://schemas.microsoft.com/office/powerpoint/2010/main" val="185002426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90</a:t>
            </a:fld>
            <a:endParaRPr lang="id-ID"/>
          </a:p>
        </p:txBody>
      </p:sp>
    </p:spTree>
    <p:extLst>
      <p:ext uri="{BB962C8B-B14F-4D97-AF65-F5344CB8AC3E}">
        <p14:creationId xmlns:p14="http://schemas.microsoft.com/office/powerpoint/2010/main" val="326498532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91</a:t>
            </a:fld>
            <a:endParaRPr lang="id-ID"/>
          </a:p>
        </p:txBody>
      </p:sp>
    </p:spTree>
    <p:extLst>
      <p:ext uri="{BB962C8B-B14F-4D97-AF65-F5344CB8AC3E}">
        <p14:creationId xmlns:p14="http://schemas.microsoft.com/office/powerpoint/2010/main" val="126339588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92</a:t>
            </a:fld>
            <a:endParaRPr lang="id-ID"/>
          </a:p>
        </p:txBody>
      </p:sp>
    </p:spTree>
    <p:extLst>
      <p:ext uri="{BB962C8B-B14F-4D97-AF65-F5344CB8AC3E}">
        <p14:creationId xmlns:p14="http://schemas.microsoft.com/office/powerpoint/2010/main" val="238287568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8350975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920143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78902186"/>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3755359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18548109"/>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47401325"/>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dirty="0"/>
          </a:p>
        </p:txBody>
      </p:sp>
      <p:sp>
        <p:nvSpPr>
          <p:cNvPr id="4" name="Slide Number Placeholder 3"/>
          <p:cNvSpPr>
            <a:spLocks noGrp="1"/>
          </p:cNvSpPr>
          <p:nvPr>
            <p:ph type="sldNum" sz="quarter" idx="5"/>
          </p:nvPr>
        </p:nvSpPr>
        <p:spPr/>
        <p:txBody>
          <a:bodyPr/>
          <a:lstStyle/>
          <a:p>
            <a:fld id="{216F4E89-ECF2-4CB1-81A7-98EFC9247197}" type="slidenum">
              <a:rPr lang="id-ID" smtClean="0"/>
              <a:t>99</a:t>
            </a:fld>
            <a:endParaRPr lang="id-ID"/>
          </a:p>
        </p:txBody>
      </p:sp>
    </p:spTree>
    <p:extLst>
      <p:ext uri="{BB962C8B-B14F-4D97-AF65-F5344CB8AC3E}">
        <p14:creationId xmlns:p14="http://schemas.microsoft.com/office/powerpoint/2010/main" val="602740716"/>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09609843"/>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25892983"/>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41829045"/>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4263602"/>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076909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89805786"/>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6270166"/>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67480622"/>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1793349"/>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3806120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2373375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65728090"/>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8730455"/>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85555542"/>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646483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04356382"/>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44036915"/>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0263220"/>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8442928"/>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69389398"/>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50730101"/>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63028460"/>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83564992"/>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5"/>
          </p:nvPr>
        </p:nvSpPr>
        <p:spPr/>
        <p:txBody>
          <a:bodyPr/>
          <a:lstStyle/>
          <a:p>
            <a:fld id="{216F4E89-ECF2-4CB1-81A7-98EFC9247197}" type="slidenum">
              <a:rPr lang="id-ID" smtClean="0"/>
              <a:t>126</a:t>
            </a:fld>
            <a:endParaRPr lang="id-ID"/>
          </a:p>
        </p:txBody>
      </p:sp>
    </p:spTree>
    <p:extLst>
      <p:ext uri="{BB962C8B-B14F-4D97-AF65-F5344CB8AC3E}">
        <p14:creationId xmlns:p14="http://schemas.microsoft.com/office/powerpoint/2010/main" val="13006493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8E0F16-6F9F-4CC1-BB02-9E7BEB899B1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id-ID"/>
          </a:p>
        </p:txBody>
      </p:sp>
      <p:sp>
        <p:nvSpPr>
          <p:cNvPr id="3" name="Subtitle 2">
            <a:extLst>
              <a:ext uri="{FF2B5EF4-FFF2-40B4-BE49-F238E27FC236}">
                <a16:creationId xmlns:a16="http://schemas.microsoft.com/office/drawing/2014/main" id="{44F326D7-68DD-4C34-9951-FD6729CFA9B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id-ID"/>
          </a:p>
        </p:txBody>
      </p:sp>
      <p:sp>
        <p:nvSpPr>
          <p:cNvPr id="4" name="Date Placeholder 3">
            <a:extLst>
              <a:ext uri="{FF2B5EF4-FFF2-40B4-BE49-F238E27FC236}">
                <a16:creationId xmlns:a16="http://schemas.microsoft.com/office/drawing/2014/main" id="{891D4912-A201-44AB-B256-A10462DFE7EF}"/>
              </a:ext>
            </a:extLst>
          </p:cNvPr>
          <p:cNvSpPr>
            <a:spLocks noGrp="1"/>
          </p:cNvSpPr>
          <p:nvPr>
            <p:ph type="dt" sz="half" idx="10"/>
          </p:nvPr>
        </p:nvSpPr>
        <p:spPr/>
        <p:txBody>
          <a:bodyPr/>
          <a:lstStyle/>
          <a:p>
            <a:fld id="{A5B2494F-AED6-4AAA-A074-F1FBE823607F}" type="datetimeFigureOut">
              <a:rPr lang="id-ID" smtClean="0"/>
              <a:t>17/05/2024</a:t>
            </a:fld>
            <a:endParaRPr lang="id-ID"/>
          </a:p>
        </p:txBody>
      </p:sp>
      <p:sp>
        <p:nvSpPr>
          <p:cNvPr id="5" name="Footer Placeholder 4">
            <a:extLst>
              <a:ext uri="{FF2B5EF4-FFF2-40B4-BE49-F238E27FC236}">
                <a16:creationId xmlns:a16="http://schemas.microsoft.com/office/drawing/2014/main" id="{337370DA-55BB-4AD9-8A01-64E9D93F12A4}"/>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4128CD2D-838C-476A-A66F-D42B62B84133}"/>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0426747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5FF3D4-84E2-4DF1-A864-162321586848}"/>
              </a:ext>
            </a:extLst>
          </p:cNvPr>
          <p:cNvSpPr>
            <a:spLocks noGrp="1"/>
          </p:cNvSpPr>
          <p:nvPr>
            <p:ph type="title"/>
          </p:nvPr>
        </p:nvSpPr>
        <p:spPr/>
        <p:txBody>
          <a:bodyPr/>
          <a:lstStyle/>
          <a:p>
            <a:r>
              <a:rPr lang="en-US"/>
              <a:t>Click to edit Master title style</a:t>
            </a:r>
            <a:endParaRPr lang="id-ID"/>
          </a:p>
        </p:txBody>
      </p:sp>
      <p:sp>
        <p:nvSpPr>
          <p:cNvPr id="3" name="Content Placeholder 2">
            <a:extLst>
              <a:ext uri="{FF2B5EF4-FFF2-40B4-BE49-F238E27FC236}">
                <a16:creationId xmlns:a16="http://schemas.microsoft.com/office/drawing/2014/main" id="{62600CBB-FEF2-47C6-BAA6-221B668D251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id="{982948F2-1B55-42FB-8AC5-95F86F5B4B2C}"/>
              </a:ext>
            </a:extLst>
          </p:cNvPr>
          <p:cNvSpPr>
            <a:spLocks noGrp="1"/>
          </p:cNvSpPr>
          <p:nvPr>
            <p:ph type="dt" sz="half" idx="10"/>
          </p:nvPr>
        </p:nvSpPr>
        <p:spPr/>
        <p:txBody>
          <a:bodyPr/>
          <a:lstStyle/>
          <a:p>
            <a:fld id="{A5B2494F-AED6-4AAA-A074-F1FBE823607F}" type="datetimeFigureOut">
              <a:rPr lang="id-ID" smtClean="0"/>
              <a:t>17/05/2024</a:t>
            </a:fld>
            <a:endParaRPr lang="id-ID"/>
          </a:p>
        </p:txBody>
      </p:sp>
      <p:sp>
        <p:nvSpPr>
          <p:cNvPr id="5" name="Footer Placeholder 4">
            <a:extLst>
              <a:ext uri="{FF2B5EF4-FFF2-40B4-BE49-F238E27FC236}">
                <a16:creationId xmlns:a16="http://schemas.microsoft.com/office/drawing/2014/main" id="{509E170C-7BED-4308-8982-B3EC05F91543}"/>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B9689FB4-F1A7-4483-A21A-2FB48A0B937A}"/>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1948632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84A2F-C847-4941-8C52-7095AD2E24F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id-ID"/>
          </a:p>
        </p:txBody>
      </p:sp>
      <p:sp>
        <p:nvSpPr>
          <p:cNvPr id="3" name="Text Placeholder 2">
            <a:extLst>
              <a:ext uri="{FF2B5EF4-FFF2-40B4-BE49-F238E27FC236}">
                <a16:creationId xmlns:a16="http://schemas.microsoft.com/office/drawing/2014/main" id="{F4294D4B-50FE-4FAC-93ED-140BD3E48BB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A1A63E7-35FA-4EE9-8C01-D4C3227A2CA3}"/>
              </a:ext>
            </a:extLst>
          </p:cNvPr>
          <p:cNvSpPr>
            <a:spLocks noGrp="1"/>
          </p:cNvSpPr>
          <p:nvPr>
            <p:ph type="dt" sz="half" idx="10"/>
          </p:nvPr>
        </p:nvSpPr>
        <p:spPr/>
        <p:txBody>
          <a:bodyPr/>
          <a:lstStyle/>
          <a:p>
            <a:fld id="{A5B2494F-AED6-4AAA-A074-F1FBE823607F}" type="datetimeFigureOut">
              <a:rPr lang="id-ID" smtClean="0"/>
              <a:t>17/05/2024</a:t>
            </a:fld>
            <a:endParaRPr lang="id-ID"/>
          </a:p>
        </p:txBody>
      </p:sp>
      <p:sp>
        <p:nvSpPr>
          <p:cNvPr id="5" name="Footer Placeholder 4">
            <a:extLst>
              <a:ext uri="{FF2B5EF4-FFF2-40B4-BE49-F238E27FC236}">
                <a16:creationId xmlns:a16="http://schemas.microsoft.com/office/drawing/2014/main" id="{C23F896C-C140-4074-8D59-91B5C6BCC888}"/>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9C7464D9-4130-4DF5-A57F-CA2EB4A15B4F}"/>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42936494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F74BEC-A4FC-4B31-9DFB-4961CA5D6C0E}"/>
              </a:ext>
            </a:extLst>
          </p:cNvPr>
          <p:cNvSpPr>
            <a:spLocks noGrp="1"/>
          </p:cNvSpPr>
          <p:nvPr>
            <p:ph type="title"/>
          </p:nvPr>
        </p:nvSpPr>
        <p:spPr/>
        <p:txBody>
          <a:bodyPr/>
          <a:lstStyle/>
          <a:p>
            <a:r>
              <a:rPr lang="en-US"/>
              <a:t>Click to edit Master title style</a:t>
            </a:r>
            <a:endParaRPr lang="id-ID"/>
          </a:p>
        </p:txBody>
      </p:sp>
      <p:sp>
        <p:nvSpPr>
          <p:cNvPr id="3" name="Content Placeholder 2">
            <a:extLst>
              <a:ext uri="{FF2B5EF4-FFF2-40B4-BE49-F238E27FC236}">
                <a16:creationId xmlns:a16="http://schemas.microsoft.com/office/drawing/2014/main" id="{8058B460-E641-44C9-83E2-E911BBE6E4B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Content Placeholder 3">
            <a:extLst>
              <a:ext uri="{FF2B5EF4-FFF2-40B4-BE49-F238E27FC236}">
                <a16:creationId xmlns:a16="http://schemas.microsoft.com/office/drawing/2014/main" id="{42B6D1FE-7310-4619-8412-C32978FA493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Date Placeholder 4">
            <a:extLst>
              <a:ext uri="{FF2B5EF4-FFF2-40B4-BE49-F238E27FC236}">
                <a16:creationId xmlns:a16="http://schemas.microsoft.com/office/drawing/2014/main" id="{EE21F46E-5436-44FB-AED0-D4F9A6753DE5}"/>
              </a:ext>
            </a:extLst>
          </p:cNvPr>
          <p:cNvSpPr>
            <a:spLocks noGrp="1"/>
          </p:cNvSpPr>
          <p:nvPr>
            <p:ph type="dt" sz="half" idx="10"/>
          </p:nvPr>
        </p:nvSpPr>
        <p:spPr/>
        <p:txBody>
          <a:bodyPr/>
          <a:lstStyle/>
          <a:p>
            <a:fld id="{A5B2494F-AED6-4AAA-A074-F1FBE823607F}" type="datetimeFigureOut">
              <a:rPr lang="id-ID" smtClean="0"/>
              <a:t>17/05/2024</a:t>
            </a:fld>
            <a:endParaRPr lang="id-ID"/>
          </a:p>
        </p:txBody>
      </p:sp>
      <p:sp>
        <p:nvSpPr>
          <p:cNvPr id="6" name="Footer Placeholder 5">
            <a:extLst>
              <a:ext uri="{FF2B5EF4-FFF2-40B4-BE49-F238E27FC236}">
                <a16:creationId xmlns:a16="http://schemas.microsoft.com/office/drawing/2014/main" id="{C9CFEAF4-E593-4F32-BD3F-0D0EA96E2DD9}"/>
              </a:ext>
            </a:extLst>
          </p:cNvPr>
          <p:cNvSpPr>
            <a:spLocks noGrp="1"/>
          </p:cNvSpPr>
          <p:nvPr>
            <p:ph type="ftr" sz="quarter" idx="11"/>
          </p:nvPr>
        </p:nvSpPr>
        <p:spPr/>
        <p:txBody>
          <a:bodyPr/>
          <a:lstStyle/>
          <a:p>
            <a:endParaRPr lang="id-ID"/>
          </a:p>
        </p:txBody>
      </p:sp>
      <p:sp>
        <p:nvSpPr>
          <p:cNvPr id="7" name="Slide Number Placeholder 6">
            <a:extLst>
              <a:ext uri="{FF2B5EF4-FFF2-40B4-BE49-F238E27FC236}">
                <a16:creationId xmlns:a16="http://schemas.microsoft.com/office/drawing/2014/main" id="{34AD30FD-0C6C-40B4-91A3-88B30D780BDA}"/>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40793107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E16BE-4641-44A9-8E30-6D61032565FF}"/>
              </a:ext>
            </a:extLst>
          </p:cNvPr>
          <p:cNvSpPr>
            <a:spLocks noGrp="1"/>
          </p:cNvSpPr>
          <p:nvPr>
            <p:ph type="title"/>
          </p:nvPr>
        </p:nvSpPr>
        <p:spPr>
          <a:xfrm>
            <a:off x="839788" y="365125"/>
            <a:ext cx="10515600" cy="1325563"/>
          </a:xfrm>
        </p:spPr>
        <p:txBody>
          <a:bodyPr/>
          <a:lstStyle/>
          <a:p>
            <a:r>
              <a:rPr lang="en-US"/>
              <a:t>Click to edit Master title style</a:t>
            </a:r>
            <a:endParaRPr lang="id-ID"/>
          </a:p>
        </p:txBody>
      </p:sp>
      <p:sp>
        <p:nvSpPr>
          <p:cNvPr id="3" name="Text Placeholder 2">
            <a:extLst>
              <a:ext uri="{FF2B5EF4-FFF2-40B4-BE49-F238E27FC236}">
                <a16:creationId xmlns:a16="http://schemas.microsoft.com/office/drawing/2014/main" id="{E26F799E-5F94-403A-AF41-21F2AE8D304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56358D4-385A-49FC-A8F4-901A715791A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Text Placeholder 4">
            <a:extLst>
              <a:ext uri="{FF2B5EF4-FFF2-40B4-BE49-F238E27FC236}">
                <a16:creationId xmlns:a16="http://schemas.microsoft.com/office/drawing/2014/main" id="{4DC31761-596F-4241-82C2-787F4BA6842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79B01FA-0A34-4A8B-8D9A-90C3D7062D9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7" name="Date Placeholder 6">
            <a:extLst>
              <a:ext uri="{FF2B5EF4-FFF2-40B4-BE49-F238E27FC236}">
                <a16:creationId xmlns:a16="http://schemas.microsoft.com/office/drawing/2014/main" id="{814CB510-EC7E-48D1-BF30-710D84845780}"/>
              </a:ext>
            </a:extLst>
          </p:cNvPr>
          <p:cNvSpPr>
            <a:spLocks noGrp="1"/>
          </p:cNvSpPr>
          <p:nvPr>
            <p:ph type="dt" sz="half" idx="10"/>
          </p:nvPr>
        </p:nvSpPr>
        <p:spPr/>
        <p:txBody>
          <a:bodyPr/>
          <a:lstStyle/>
          <a:p>
            <a:fld id="{A5B2494F-AED6-4AAA-A074-F1FBE823607F}" type="datetimeFigureOut">
              <a:rPr lang="id-ID" smtClean="0"/>
              <a:t>17/05/2024</a:t>
            </a:fld>
            <a:endParaRPr lang="id-ID"/>
          </a:p>
        </p:txBody>
      </p:sp>
      <p:sp>
        <p:nvSpPr>
          <p:cNvPr id="8" name="Footer Placeholder 7">
            <a:extLst>
              <a:ext uri="{FF2B5EF4-FFF2-40B4-BE49-F238E27FC236}">
                <a16:creationId xmlns:a16="http://schemas.microsoft.com/office/drawing/2014/main" id="{45B02E8A-D7F3-43BD-9046-11C26176C58A}"/>
              </a:ext>
            </a:extLst>
          </p:cNvPr>
          <p:cNvSpPr>
            <a:spLocks noGrp="1"/>
          </p:cNvSpPr>
          <p:nvPr>
            <p:ph type="ftr" sz="quarter" idx="11"/>
          </p:nvPr>
        </p:nvSpPr>
        <p:spPr/>
        <p:txBody>
          <a:bodyPr/>
          <a:lstStyle/>
          <a:p>
            <a:endParaRPr lang="id-ID"/>
          </a:p>
        </p:txBody>
      </p:sp>
      <p:sp>
        <p:nvSpPr>
          <p:cNvPr id="9" name="Slide Number Placeholder 8">
            <a:extLst>
              <a:ext uri="{FF2B5EF4-FFF2-40B4-BE49-F238E27FC236}">
                <a16:creationId xmlns:a16="http://schemas.microsoft.com/office/drawing/2014/main" id="{8CFE9123-A000-47D3-BB77-D8FC020A29AC}"/>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19995642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0A82D0-DFB4-4FF1-935F-D26BB8A99A30}"/>
              </a:ext>
            </a:extLst>
          </p:cNvPr>
          <p:cNvSpPr>
            <a:spLocks noGrp="1"/>
          </p:cNvSpPr>
          <p:nvPr>
            <p:ph type="title"/>
          </p:nvPr>
        </p:nvSpPr>
        <p:spPr/>
        <p:txBody>
          <a:bodyPr/>
          <a:lstStyle/>
          <a:p>
            <a:r>
              <a:rPr lang="en-US"/>
              <a:t>Click to edit Master title style</a:t>
            </a:r>
            <a:endParaRPr lang="id-ID"/>
          </a:p>
        </p:txBody>
      </p:sp>
      <p:sp>
        <p:nvSpPr>
          <p:cNvPr id="3" name="Date Placeholder 2">
            <a:extLst>
              <a:ext uri="{FF2B5EF4-FFF2-40B4-BE49-F238E27FC236}">
                <a16:creationId xmlns:a16="http://schemas.microsoft.com/office/drawing/2014/main" id="{B86DA2D8-7D59-4A4A-AB3E-071105505CA8}"/>
              </a:ext>
            </a:extLst>
          </p:cNvPr>
          <p:cNvSpPr>
            <a:spLocks noGrp="1"/>
          </p:cNvSpPr>
          <p:nvPr>
            <p:ph type="dt" sz="half" idx="10"/>
          </p:nvPr>
        </p:nvSpPr>
        <p:spPr/>
        <p:txBody>
          <a:bodyPr/>
          <a:lstStyle/>
          <a:p>
            <a:fld id="{A5B2494F-AED6-4AAA-A074-F1FBE823607F}" type="datetimeFigureOut">
              <a:rPr lang="id-ID" smtClean="0"/>
              <a:t>17/05/2024</a:t>
            </a:fld>
            <a:endParaRPr lang="id-ID"/>
          </a:p>
        </p:txBody>
      </p:sp>
      <p:sp>
        <p:nvSpPr>
          <p:cNvPr id="4" name="Footer Placeholder 3">
            <a:extLst>
              <a:ext uri="{FF2B5EF4-FFF2-40B4-BE49-F238E27FC236}">
                <a16:creationId xmlns:a16="http://schemas.microsoft.com/office/drawing/2014/main" id="{304B968E-D0B9-4D0A-B5E4-32C4C8460EE2}"/>
              </a:ext>
            </a:extLst>
          </p:cNvPr>
          <p:cNvSpPr>
            <a:spLocks noGrp="1"/>
          </p:cNvSpPr>
          <p:nvPr>
            <p:ph type="ftr" sz="quarter" idx="11"/>
          </p:nvPr>
        </p:nvSpPr>
        <p:spPr/>
        <p:txBody>
          <a:bodyPr/>
          <a:lstStyle/>
          <a:p>
            <a:endParaRPr lang="id-ID"/>
          </a:p>
        </p:txBody>
      </p:sp>
      <p:sp>
        <p:nvSpPr>
          <p:cNvPr id="5" name="Slide Number Placeholder 4">
            <a:extLst>
              <a:ext uri="{FF2B5EF4-FFF2-40B4-BE49-F238E27FC236}">
                <a16:creationId xmlns:a16="http://schemas.microsoft.com/office/drawing/2014/main" id="{72465E69-E164-4983-96DF-30D8053966F3}"/>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4412141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2783085-B316-46A5-B1EB-3A2CFED34745}"/>
              </a:ext>
            </a:extLst>
          </p:cNvPr>
          <p:cNvSpPr>
            <a:spLocks noGrp="1"/>
          </p:cNvSpPr>
          <p:nvPr>
            <p:ph type="dt" sz="half" idx="10"/>
          </p:nvPr>
        </p:nvSpPr>
        <p:spPr/>
        <p:txBody>
          <a:bodyPr/>
          <a:lstStyle/>
          <a:p>
            <a:fld id="{A5B2494F-AED6-4AAA-A074-F1FBE823607F}" type="datetimeFigureOut">
              <a:rPr lang="id-ID" smtClean="0"/>
              <a:t>17/05/2024</a:t>
            </a:fld>
            <a:endParaRPr lang="id-ID"/>
          </a:p>
        </p:txBody>
      </p:sp>
      <p:sp>
        <p:nvSpPr>
          <p:cNvPr id="3" name="Footer Placeholder 2">
            <a:extLst>
              <a:ext uri="{FF2B5EF4-FFF2-40B4-BE49-F238E27FC236}">
                <a16:creationId xmlns:a16="http://schemas.microsoft.com/office/drawing/2014/main" id="{ECF289F7-1BAC-434D-9586-8F2BA3B81C77}"/>
              </a:ext>
            </a:extLst>
          </p:cNvPr>
          <p:cNvSpPr>
            <a:spLocks noGrp="1"/>
          </p:cNvSpPr>
          <p:nvPr>
            <p:ph type="ftr" sz="quarter" idx="11"/>
          </p:nvPr>
        </p:nvSpPr>
        <p:spPr/>
        <p:txBody>
          <a:bodyPr/>
          <a:lstStyle/>
          <a:p>
            <a:endParaRPr lang="id-ID"/>
          </a:p>
        </p:txBody>
      </p:sp>
      <p:sp>
        <p:nvSpPr>
          <p:cNvPr id="4" name="Slide Number Placeholder 3">
            <a:extLst>
              <a:ext uri="{FF2B5EF4-FFF2-40B4-BE49-F238E27FC236}">
                <a16:creationId xmlns:a16="http://schemas.microsoft.com/office/drawing/2014/main" id="{11319E51-0BFC-46EA-AF81-CD9079638269}"/>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5643662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CEAB0-035F-472F-9B70-11FB6AF458C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id-ID"/>
          </a:p>
        </p:txBody>
      </p:sp>
      <p:sp>
        <p:nvSpPr>
          <p:cNvPr id="3" name="Content Placeholder 2">
            <a:extLst>
              <a:ext uri="{FF2B5EF4-FFF2-40B4-BE49-F238E27FC236}">
                <a16:creationId xmlns:a16="http://schemas.microsoft.com/office/drawing/2014/main" id="{6657DF85-1390-4D40-A01F-B867C955804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Text Placeholder 3">
            <a:extLst>
              <a:ext uri="{FF2B5EF4-FFF2-40B4-BE49-F238E27FC236}">
                <a16:creationId xmlns:a16="http://schemas.microsoft.com/office/drawing/2014/main" id="{21845E4B-A591-4586-89E2-5EACB9B145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437B7EE-3804-496C-828E-5EC9BF5A8285}"/>
              </a:ext>
            </a:extLst>
          </p:cNvPr>
          <p:cNvSpPr>
            <a:spLocks noGrp="1"/>
          </p:cNvSpPr>
          <p:nvPr>
            <p:ph type="dt" sz="half" idx="10"/>
          </p:nvPr>
        </p:nvSpPr>
        <p:spPr/>
        <p:txBody>
          <a:bodyPr/>
          <a:lstStyle/>
          <a:p>
            <a:fld id="{A5B2494F-AED6-4AAA-A074-F1FBE823607F}" type="datetimeFigureOut">
              <a:rPr lang="id-ID" smtClean="0"/>
              <a:t>17/05/2024</a:t>
            </a:fld>
            <a:endParaRPr lang="id-ID"/>
          </a:p>
        </p:txBody>
      </p:sp>
      <p:sp>
        <p:nvSpPr>
          <p:cNvPr id="6" name="Footer Placeholder 5">
            <a:extLst>
              <a:ext uri="{FF2B5EF4-FFF2-40B4-BE49-F238E27FC236}">
                <a16:creationId xmlns:a16="http://schemas.microsoft.com/office/drawing/2014/main" id="{F51AFC25-A1B1-4FD3-9C2B-37ABF194B172}"/>
              </a:ext>
            </a:extLst>
          </p:cNvPr>
          <p:cNvSpPr>
            <a:spLocks noGrp="1"/>
          </p:cNvSpPr>
          <p:nvPr>
            <p:ph type="ftr" sz="quarter" idx="11"/>
          </p:nvPr>
        </p:nvSpPr>
        <p:spPr/>
        <p:txBody>
          <a:bodyPr/>
          <a:lstStyle/>
          <a:p>
            <a:endParaRPr lang="id-ID"/>
          </a:p>
        </p:txBody>
      </p:sp>
      <p:sp>
        <p:nvSpPr>
          <p:cNvPr id="7" name="Slide Number Placeholder 6">
            <a:extLst>
              <a:ext uri="{FF2B5EF4-FFF2-40B4-BE49-F238E27FC236}">
                <a16:creationId xmlns:a16="http://schemas.microsoft.com/office/drawing/2014/main" id="{E3989A4C-C955-40EA-8670-8C036235B802}"/>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7915643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446E3-56A5-4043-B5F9-AA1A65A10F6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id-ID"/>
          </a:p>
        </p:txBody>
      </p:sp>
      <p:sp>
        <p:nvSpPr>
          <p:cNvPr id="3" name="Picture Placeholder 2">
            <a:extLst>
              <a:ext uri="{FF2B5EF4-FFF2-40B4-BE49-F238E27FC236}">
                <a16:creationId xmlns:a16="http://schemas.microsoft.com/office/drawing/2014/main" id="{358CC954-547E-4F35-AF26-84CCCAC6041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a:extLst>
              <a:ext uri="{FF2B5EF4-FFF2-40B4-BE49-F238E27FC236}">
                <a16:creationId xmlns:a16="http://schemas.microsoft.com/office/drawing/2014/main" id="{D02E54D2-3021-44B3-A9EE-38BDFD3FD9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B5AD6A9-AD88-40BD-816A-6128F50C8199}"/>
              </a:ext>
            </a:extLst>
          </p:cNvPr>
          <p:cNvSpPr>
            <a:spLocks noGrp="1"/>
          </p:cNvSpPr>
          <p:nvPr>
            <p:ph type="dt" sz="half" idx="10"/>
          </p:nvPr>
        </p:nvSpPr>
        <p:spPr/>
        <p:txBody>
          <a:bodyPr/>
          <a:lstStyle/>
          <a:p>
            <a:fld id="{A5B2494F-AED6-4AAA-A074-F1FBE823607F}" type="datetimeFigureOut">
              <a:rPr lang="id-ID" smtClean="0"/>
              <a:t>17/05/2024</a:t>
            </a:fld>
            <a:endParaRPr lang="id-ID"/>
          </a:p>
        </p:txBody>
      </p:sp>
      <p:sp>
        <p:nvSpPr>
          <p:cNvPr id="6" name="Footer Placeholder 5">
            <a:extLst>
              <a:ext uri="{FF2B5EF4-FFF2-40B4-BE49-F238E27FC236}">
                <a16:creationId xmlns:a16="http://schemas.microsoft.com/office/drawing/2014/main" id="{E66B1EC4-FC15-4789-A556-8492FE6DA920}"/>
              </a:ext>
            </a:extLst>
          </p:cNvPr>
          <p:cNvSpPr>
            <a:spLocks noGrp="1"/>
          </p:cNvSpPr>
          <p:nvPr>
            <p:ph type="ftr" sz="quarter" idx="11"/>
          </p:nvPr>
        </p:nvSpPr>
        <p:spPr/>
        <p:txBody>
          <a:bodyPr/>
          <a:lstStyle/>
          <a:p>
            <a:endParaRPr lang="id-ID"/>
          </a:p>
        </p:txBody>
      </p:sp>
      <p:sp>
        <p:nvSpPr>
          <p:cNvPr id="7" name="Slide Number Placeholder 6">
            <a:extLst>
              <a:ext uri="{FF2B5EF4-FFF2-40B4-BE49-F238E27FC236}">
                <a16:creationId xmlns:a16="http://schemas.microsoft.com/office/drawing/2014/main" id="{557A9A71-56FF-45AE-A840-52D173A4BB85}"/>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6027171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2CF62D-5C93-467A-B298-467C68305F96}"/>
              </a:ext>
            </a:extLst>
          </p:cNvPr>
          <p:cNvSpPr>
            <a:spLocks noGrp="1"/>
          </p:cNvSpPr>
          <p:nvPr>
            <p:ph type="title"/>
          </p:nvPr>
        </p:nvSpPr>
        <p:spPr/>
        <p:txBody>
          <a:bodyPr/>
          <a:lstStyle/>
          <a:p>
            <a:r>
              <a:rPr lang="en-US"/>
              <a:t>Click to edit Master title style</a:t>
            </a:r>
            <a:endParaRPr lang="id-ID"/>
          </a:p>
        </p:txBody>
      </p:sp>
      <p:sp>
        <p:nvSpPr>
          <p:cNvPr id="3" name="Vertical Text Placeholder 2">
            <a:extLst>
              <a:ext uri="{FF2B5EF4-FFF2-40B4-BE49-F238E27FC236}">
                <a16:creationId xmlns:a16="http://schemas.microsoft.com/office/drawing/2014/main" id="{34AF17F8-1791-4C52-A843-8F254E20E16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id="{0EB201CE-D015-4275-B9EA-80E969933D7E}"/>
              </a:ext>
            </a:extLst>
          </p:cNvPr>
          <p:cNvSpPr>
            <a:spLocks noGrp="1"/>
          </p:cNvSpPr>
          <p:nvPr>
            <p:ph type="dt" sz="half" idx="10"/>
          </p:nvPr>
        </p:nvSpPr>
        <p:spPr/>
        <p:txBody>
          <a:bodyPr/>
          <a:lstStyle/>
          <a:p>
            <a:fld id="{A5B2494F-AED6-4AAA-A074-F1FBE823607F}" type="datetimeFigureOut">
              <a:rPr lang="id-ID" smtClean="0"/>
              <a:t>17/05/2024</a:t>
            </a:fld>
            <a:endParaRPr lang="id-ID"/>
          </a:p>
        </p:txBody>
      </p:sp>
      <p:sp>
        <p:nvSpPr>
          <p:cNvPr id="5" name="Footer Placeholder 4">
            <a:extLst>
              <a:ext uri="{FF2B5EF4-FFF2-40B4-BE49-F238E27FC236}">
                <a16:creationId xmlns:a16="http://schemas.microsoft.com/office/drawing/2014/main" id="{ED563524-AF84-4B10-BF41-2429745AC3A8}"/>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F256EA96-63C7-422A-8343-3C1DDC574E68}"/>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18475260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E3ABFD7-3E2D-4981-A3D1-CB1BA6B18CF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id-ID"/>
          </a:p>
        </p:txBody>
      </p:sp>
      <p:sp>
        <p:nvSpPr>
          <p:cNvPr id="3" name="Vertical Text Placeholder 2">
            <a:extLst>
              <a:ext uri="{FF2B5EF4-FFF2-40B4-BE49-F238E27FC236}">
                <a16:creationId xmlns:a16="http://schemas.microsoft.com/office/drawing/2014/main" id="{A6605D12-FE1E-4DC5-B94F-36116DA0D9C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id="{C4D2F48E-5A74-4F4C-8655-C495B76254DA}"/>
              </a:ext>
            </a:extLst>
          </p:cNvPr>
          <p:cNvSpPr>
            <a:spLocks noGrp="1"/>
          </p:cNvSpPr>
          <p:nvPr>
            <p:ph type="dt" sz="half" idx="10"/>
          </p:nvPr>
        </p:nvSpPr>
        <p:spPr/>
        <p:txBody>
          <a:bodyPr/>
          <a:lstStyle/>
          <a:p>
            <a:fld id="{A5B2494F-AED6-4AAA-A074-F1FBE823607F}" type="datetimeFigureOut">
              <a:rPr lang="id-ID" smtClean="0"/>
              <a:t>17/05/2024</a:t>
            </a:fld>
            <a:endParaRPr lang="id-ID"/>
          </a:p>
        </p:txBody>
      </p:sp>
      <p:sp>
        <p:nvSpPr>
          <p:cNvPr id="5" name="Footer Placeholder 4">
            <a:extLst>
              <a:ext uri="{FF2B5EF4-FFF2-40B4-BE49-F238E27FC236}">
                <a16:creationId xmlns:a16="http://schemas.microsoft.com/office/drawing/2014/main" id="{6B6CBB90-6024-4F77-8586-D756054B52C0}"/>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58AA5381-D295-4328-BDBF-37BF5224A66A}"/>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5278939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17/05/2024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8984380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17/05/2024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4297083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5B2494F-AED6-4AAA-A074-F1FBE823607F}" type="datetimeFigureOut">
              <a:rPr lang="id-ID" smtClean="0"/>
              <a:t>17/05/2024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3054267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5B2494F-AED6-4AAA-A074-F1FBE823607F}" type="datetimeFigureOut">
              <a:rPr lang="id-ID" smtClean="0"/>
              <a:t>17/05/2024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7763700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5B2494F-AED6-4AAA-A074-F1FBE823607F}" type="datetimeFigureOut">
              <a:rPr lang="id-ID" smtClean="0"/>
              <a:t>17/05/2024</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3943986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5B2494F-AED6-4AAA-A074-F1FBE823607F}" type="datetimeFigureOut">
              <a:rPr lang="id-ID" smtClean="0"/>
              <a:t>17/05/2024</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0031148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B2494F-AED6-4AAA-A074-F1FBE823607F}" type="datetimeFigureOut">
              <a:rPr lang="id-ID" smtClean="0"/>
              <a:t>17/05/2024</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6804751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5B2494F-AED6-4AAA-A074-F1FBE823607F}" type="datetimeFigureOut">
              <a:rPr lang="id-ID" smtClean="0"/>
              <a:t>17/05/2024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6983021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5B2494F-AED6-4AAA-A074-F1FBE823607F}" type="datetimeFigureOut">
              <a:rPr lang="id-ID" smtClean="0"/>
              <a:t>17/05/2024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12720289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17/05/2024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0139452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17/05/2024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5435115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17/05/2024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66778503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17/05/2024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78302302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5B2494F-AED6-4AAA-A074-F1FBE823607F}" type="datetimeFigureOut">
              <a:rPr lang="id-ID" smtClean="0"/>
              <a:t>17/05/2024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9413623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5B2494F-AED6-4AAA-A074-F1FBE823607F}" type="datetimeFigureOut">
              <a:rPr lang="id-ID" smtClean="0"/>
              <a:t>17/05/2024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44797823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5B2494F-AED6-4AAA-A074-F1FBE823607F}" type="datetimeFigureOut">
              <a:rPr lang="id-ID" smtClean="0"/>
              <a:t>17/05/2024</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193890861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5B2494F-AED6-4AAA-A074-F1FBE823607F}" type="datetimeFigureOut">
              <a:rPr lang="id-ID" smtClean="0"/>
              <a:t>17/05/2024</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168739243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B2494F-AED6-4AAA-A074-F1FBE823607F}" type="datetimeFigureOut">
              <a:rPr lang="id-ID" smtClean="0"/>
              <a:t>17/05/2024</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172273263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5B2494F-AED6-4AAA-A074-F1FBE823607F}" type="datetimeFigureOut">
              <a:rPr lang="id-ID" smtClean="0"/>
              <a:t>17/05/2024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109921794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5B2494F-AED6-4AAA-A074-F1FBE823607F}" type="datetimeFigureOut">
              <a:rPr lang="id-ID" smtClean="0"/>
              <a:t>17/05/2024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16348799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17/05/2024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45316629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17/05/2024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67289867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17/05/2024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34714528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17/05/2024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62691322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5B2494F-AED6-4AAA-A074-F1FBE823607F}" type="datetimeFigureOut">
              <a:rPr lang="id-ID" smtClean="0"/>
              <a:t>17/05/2024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18492693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5B2494F-AED6-4AAA-A074-F1FBE823607F}" type="datetimeFigureOut">
              <a:rPr lang="id-ID" smtClean="0"/>
              <a:t>17/05/2024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98751446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5B2494F-AED6-4AAA-A074-F1FBE823607F}" type="datetimeFigureOut">
              <a:rPr lang="id-ID" smtClean="0"/>
              <a:t>17/05/2024</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88744099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5B2494F-AED6-4AAA-A074-F1FBE823607F}" type="datetimeFigureOut">
              <a:rPr lang="id-ID" smtClean="0"/>
              <a:t>17/05/2024</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35228304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B2494F-AED6-4AAA-A074-F1FBE823607F}" type="datetimeFigureOut">
              <a:rPr lang="id-ID" smtClean="0"/>
              <a:t>17/05/2024</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69993321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5B2494F-AED6-4AAA-A074-F1FBE823607F}" type="datetimeFigureOut">
              <a:rPr lang="id-ID" smtClean="0"/>
              <a:t>17/05/2024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60817543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5B2494F-AED6-4AAA-A074-F1FBE823607F}" type="datetimeFigureOut">
              <a:rPr lang="id-ID" smtClean="0"/>
              <a:t>17/05/2024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65188217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17/05/2024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56400110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17/05/2024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0874963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80E62A1-1E86-40B3-B14B-70E2AE46F98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id-ID"/>
          </a:p>
        </p:txBody>
      </p:sp>
      <p:sp>
        <p:nvSpPr>
          <p:cNvPr id="3" name="Text Placeholder 2">
            <a:extLst>
              <a:ext uri="{FF2B5EF4-FFF2-40B4-BE49-F238E27FC236}">
                <a16:creationId xmlns:a16="http://schemas.microsoft.com/office/drawing/2014/main" id="{A688C0E1-F356-4886-BEC5-FCE25F48B3E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id="{4CCFDD37-CA15-4269-B3F9-463CB43151D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B2494F-AED6-4AAA-A074-F1FBE823607F}" type="datetimeFigureOut">
              <a:rPr lang="id-ID" smtClean="0"/>
              <a:t>17/05/2024</a:t>
            </a:fld>
            <a:endParaRPr lang="id-ID"/>
          </a:p>
        </p:txBody>
      </p:sp>
      <p:sp>
        <p:nvSpPr>
          <p:cNvPr id="5" name="Footer Placeholder 4">
            <a:extLst>
              <a:ext uri="{FF2B5EF4-FFF2-40B4-BE49-F238E27FC236}">
                <a16:creationId xmlns:a16="http://schemas.microsoft.com/office/drawing/2014/main" id="{203E02A2-36BD-47F2-B0C4-9EC81561DDF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a:extLst>
              <a:ext uri="{FF2B5EF4-FFF2-40B4-BE49-F238E27FC236}">
                <a16:creationId xmlns:a16="http://schemas.microsoft.com/office/drawing/2014/main" id="{E244C409-EB68-4644-A802-3BF07B1D07B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FDA00A-C7A2-4BD1-9C20-843B6511027B}" type="slidenum">
              <a:rPr lang="id-ID" smtClean="0"/>
              <a:t>‹#›</a:t>
            </a:fld>
            <a:endParaRPr lang="id-ID"/>
          </a:p>
        </p:txBody>
      </p:sp>
    </p:spTree>
    <p:extLst>
      <p:ext uri="{BB962C8B-B14F-4D97-AF65-F5344CB8AC3E}">
        <p14:creationId xmlns:p14="http://schemas.microsoft.com/office/powerpoint/2010/main" val="39630144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B2494F-AED6-4AAA-A074-F1FBE823607F}" type="datetimeFigureOut">
              <a:rPr lang="id-ID" smtClean="0"/>
              <a:t>17/05/2024</a:t>
            </a:fld>
            <a:endParaRPr lang="id-ID"/>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FDA00A-C7A2-4BD1-9C20-843B6511027B}" type="slidenum">
              <a:rPr lang="id-ID" smtClean="0"/>
              <a:t>‹#›</a:t>
            </a:fld>
            <a:endParaRPr lang="id-ID"/>
          </a:p>
        </p:txBody>
      </p:sp>
    </p:spTree>
    <p:extLst>
      <p:ext uri="{BB962C8B-B14F-4D97-AF65-F5344CB8AC3E}">
        <p14:creationId xmlns:p14="http://schemas.microsoft.com/office/powerpoint/2010/main" val="2977366179"/>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B2494F-AED6-4AAA-A074-F1FBE823607F}" type="datetimeFigureOut">
              <a:rPr lang="id-ID" smtClean="0"/>
              <a:t>17/05/2024</a:t>
            </a:fld>
            <a:endParaRPr lang="id-ID"/>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FDA00A-C7A2-4BD1-9C20-843B6511027B}" type="slidenum">
              <a:rPr lang="id-ID" smtClean="0"/>
              <a:t>‹#›</a:t>
            </a:fld>
            <a:endParaRPr lang="id-ID"/>
          </a:p>
        </p:txBody>
      </p:sp>
    </p:spTree>
    <p:extLst>
      <p:ext uri="{BB962C8B-B14F-4D97-AF65-F5344CB8AC3E}">
        <p14:creationId xmlns:p14="http://schemas.microsoft.com/office/powerpoint/2010/main" val="3894025082"/>
      </p:ext>
    </p:extLst>
  </p:cSld>
  <p:clrMap bg1="lt1" tx1="dk1" bg2="lt2" tx2="dk2" accent1="accent1" accent2="accent2" accent3="accent3" accent4="accent4" accent5="accent5" accent6="accent6" hlink="hlink" folHlink="folHlink"/>
  <p:sldLayoutIdLst>
    <p:sldLayoutId id="2147483881" r:id="rId1"/>
    <p:sldLayoutId id="2147483882" r:id="rId2"/>
    <p:sldLayoutId id="2147483883" r:id="rId3"/>
    <p:sldLayoutId id="2147483884" r:id="rId4"/>
    <p:sldLayoutId id="2147483885" r:id="rId5"/>
    <p:sldLayoutId id="2147483886" r:id="rId6"/>
    <p:sldLayoutId id="2147483887" r:id="rId7"/>
    <p:sldLayoutId id="2147483888" r:id="rId8"/>
    <p:sldLayoutId id="2147483889" r:id="rId9"/>
    <p:sldLayoutId id="2147483890" r:id="rId10"/>
    <p:sldLayoutId id="214748389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B2494F-AED6-4AAA-A074-F1FBE823607F}" type="datetimeFigureOut">
              <a:rPr lang="id-ID" smtClean="0"/>
              <a:t>17/05/2024</a:t>
            </a:fld>
            <a:endParaRPr lang="id-ID"/>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FDA00A-C7A2-4BD1-9C20-843B6511027B}" type="slidenum">
              <a:rPr lang="id-ID" smtClean="0"/>
              <a:t>‹#›</a:t>
            </a:fld>
            <a:endParaRPr lang="id-ID"/>
          </a:p>
        </p:txBody>
      </p:sp>
    </p:spTree>
    <p:extLst>
      <p:ext uri="{BB962C8B-B14F-4D97-AF65-F5344CB8AC3E}">
        <p14:creationId xmlns:p14="http://schemas.microsoft.com/office/powerpoint/2010/main" val="2621812580"/>
      </p:ext>
    </p:extLst>
  </p:cSld>
  <p:clrMap bg1="lt1" tx1="dk1" bg2="lt2" tx2="dk2" accent1="accent1" accent2="accent2" accent3="accent3" accent4="accent4" accent5="accent5" accent6="accent6" hlink="hlink" folHlink="folHlink"/>
  <p:sldLayoutIdLst>
    <p:sldLayoutId id="2147483893" r:id="rId1"/>
    <p:sldLayoutId id="2147483894" r:id="rId2"/>
    <p:sldLayoutId id="2147483895" r:id="rId3"/>
    <p:sldLayoutId id="2147483896" r:id="rId4"/>
    <p:sldLayoutId id="2147483897" r:id="rId5"/>
    <p:sldLayoutId id="2147483898" r:id="rId6"/>
    <p:sldLayoutId id="2147483899" r:id="rId7"/>
    <p:sldLayoutId id="2147483900" r:id="rId8"/>
    <p:sldLayoutId id="2147483901" r:id="rId9"/>
    <p:sldLayoutId id="2147483902" r:id="rId10"/>
    <p:sldLayoutId id="214748390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4.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2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29.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3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4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43.xml"/></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4.png"/></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4.png"/></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4.png"/></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44.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46.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5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63.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2.xml"/></Relationships>
</file>

<file path=ppt/slides/_rels/slide7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5.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7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6.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7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7.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7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8.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7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9.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7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0.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7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1.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7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2.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8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3.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8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4.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8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5.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8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6.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8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7.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79.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81.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86.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1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1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91.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34.xml"/></Relationships>
</file>

<file path=ppt/slides/_rels/slide100.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93.xml"/></Relationships>
</file>

<file path=ppt/slides/_rels/slide10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94.xml"/></Relationships>
</file>

<file path=ppt/slides/_rels/slide10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4.png"/></Relationships>
</file>

<file path=ppt/slides/_rels/slide103.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4.png"/></Relationships>
</file>

<file path=ppt/slides/_rels/slide104.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95.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97.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1.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1.xml"/></Relationships>
</file>

<file path=ppt/slides/_rels/slide11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10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1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1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1.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1.xml"/></Relationships>
</file>

<file path=ppt/slides/_rels/slide116.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10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118.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108.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1.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1.xml"/></Relationships>
</file>

<file path=ppt/slides/_rels/slide12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111.xml"/></Relationships>
</file>

<file path=ppt/slides/_rels/slide122.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11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1.xml"/></Relationships>
</file>

<file path=ppt/slides/_rels/slide124.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114.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1.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3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2760449235"/>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1" y="5288568"/>
            <a:ext cx="3196714" cy="564634"/>
            <a:chOff x="3547769" y="5594910"/>
            <a:chExt cx="1968245"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968242" cy="400110"/>
            </a:xfrm>
            <a:prstGeom prst="rect">
              <a:avLst/>
            </a:prstGeom>
            <a:noFill/>
          </p:spPr>
          <p:txBody>
            <a:bodyPr wrap="none" lIns="91440" tIns="45720" rIns="91440" bIns="45720">
              <a:spAutoFit/>
            </a:bodyPr>
            <a:lstStyle/>
            <a:p>
              <a:r>
                <a:rPr lang="en-US" sz="2000" cap="none" spc="0" dirty="0">
                  <a:ln w="0"/>
                  <a:solidFill>
                    <a:schemeClr val="bg1"/>
                  </a:solidFill>
                  <a:latin typeface="Montserrat SemiBold" panose="00000700000000000000" pitchFamily="2" charset="0"/>
                </a:rPr>
                <a:t>St. NAMA DAN MARGA</a:t>
              </a:r>
              <a:endParaRPr lang="id-ID" sz="2000" cap="none" spc="0" dirty="0">
                <a:ln w="0"/>
                <a:solidFill>
                  <a:schemeClr val="bg1"/>
                </a:solidFill>
                <a:latin typeface="Montserrat SemiBold" panose="00000700000000000000" pitchFamily="2" charset="0"/>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1771833" cy="276999"/>
            </a:xfrm>
            <a:prstGeom prst="rect">
              <a:avLst/>
            </a:prstGeom>
            <a:noFill/>
          </p:spPr>
          <p:txBody>
            <a:bodyPr wrap="none" lIns="91440" tIns="45720" rIns="91440" bIns="45720">
              <a:spAutoFit/>
            </a:bodyPr>
            <a:lstStyle/>
            <a:p>
              <a:r>
                <a:rPr lang="en-ID" sz="1200" i="1" cap="none" noProof="1">
                  <a:ln w="0"/>
                  <a:solidFill>
                    <a:schemeClr val="bg1"/>
                  </a:solidFill>
                  <a:latin typeface="Montserrat" panose="00000500000000000000" pitchFamily="2" charset="0"/>
                </a:rPr>
                <a:t>Sintua di HKBP Ressort Jatinegara</a:t>
              </a:r>
              <a:endParaRPr lang="id-ID" sz="1200" i="1" cap="none" noProof="1">
                <a:ln w="0"/>
                <a:solidFill>
                  <a:schemeClr val="bg1"/>
                </a:solidFill>
                <a:latin typeface="Montserrat" panose="00000500000000000000" pitchFamily="2" charset="0"/>
              </a:endParaRPr>
            </a:p>
          </p:txBody>
        </p:sp>
      </p:grpSp>
      <p:pic>
        <p:nvPicPr>
          <p:cNvPr id="9" name="Picture 8" descr="A blue church with white crosses&#10;&#10;Description automatically generated">
            <a:extLst>
              <a:ext uri="{FF2B5EF4-FFF2-40B4-BE49-F238E27FC236}">
                <a16:creationId xmlns:a16="http://schemas.microsoft.com/office/drawing/2014/main" id="{5394843E-F7AA-810F-21D9-DAFA551773D6}"/>
              </a:ext>
            </a:extLst>
          </p:cNvPr>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98616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650"/>
                                  </p:stCondLst>
                                  <p:childTnLst>
                                    <p:set>
                                      <p:cBhvr>
                                        <p:cTn id="14" dur="1" fill="hold">
                                          <p:stCondLst>
                                            <p:cond delay="0"/>
                                          </p:stCondLst>
                                        </p:cTn>
                                        <p:tgtEl>
                                          <p:spTgt spid="9"/>
                                        </p:tgtEl>
                                        <p:attrNameLst>
                                          <p:attrName>style.visibility</p:attrName>
                                        </p:attrNameLst>
                                      </p:cBhvr>
                                      <p:to>
                                        <p:strVal val="visible"/>
                                      </p:to>
                                    </p:set>
                                    <p:animEffect transition="in" filter="dissolv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00989962"/>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8" y="5288568"/>
            <a:ext cx="3512505" cy="564634"/>
            <a:chOff x="3547769" y="5594910"/>
            <a:chExt cx="2162681"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2162678"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PANGGILAN BERIBADAH</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1053309"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1" u="none" strike="noStrike" kern="1200" cap="none" spc="0" normalizeH="0" baseline="0" noProof="1">
                  <a:ln w="0"/>
                  <a:solidFill>
                    <a:prstClr val="white"/>
                  </a:solidFill>
                  <a:effectLst/>
                  <a:uLnTx/>
                  <a:uFillTx/>
                  <a:latin typeface="Montserrat" panose="00000500000000000000" pitchFamily="2" charset="0"/>
                  <a:ea typeface="+mn-ea"/>
                  <a:cs typeface="+mn-cs"/>
                </a:rPr>
                <a:t>secara Responsoria</a:t>
              </a:r>
              <a:endParaRPr kumimoji="0" lang="id-ID" sz="1200" b="0"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10" name="Picture 9" descr="A blue church with white crosses&#10;&#10;Description automatically generated">
            <a:extLst>
              <a:ext uri="{FF2B5EF4-FFF2-40B4-BE49-F238E27FC236}">
                <a16:creationId xmlns:a16="http://schemas.microsoft.com/office/drawing/2014/main" id="{4E40EFA1-B2C4-0F15-BDF0-0EC2159C70F2}"/>
              </a:ext>
            </a:extLst>
          </p:cNvPr>
          <p:cNvPicPr>
            <a:picLocks noGrp="1" noRot="1" noChangeAspect="1" noMove="1" noResize="1" noEditPoints="1" noAdjustHandles="1" noChangeArrowheads="1" noChangeShapeType="1" noCrop="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1054636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75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556682" y="5362032"/>
            <a:ext cx="5078633"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1033003"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liturgis</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7" name="Rectangle: Top Corners Rounded 6">
            <a:extLst>
              <a:ext uri="{FF2B5EF4-FFF2-40B4-BE49-F238E27FC236}">
                <a16:creationId xmlns:a16="http://schemas.microsoft.com/office/drawing/2014/main" id="{70994555-D241-3F80-54C3-FF3EDC6C800D}"/>
              </a:ext>
            </a:extLst>
          </p:cNvPr>
          <p:cNvSpPr>
            <a:spLocks noGrp="1" noRot="1" noMove="1" noResize="1" noEditPoints="1" noAdjustHandles="1" noChangeArrowheads="1" noChangeShapeType="1"/>
          </p:cNvSpPr>
          <p:nvPr/>
        </p:nvSpPr>
        <p:spPr>
          <a:xfrm>
            <a:off x="9911015" y="5007634"/>
            <a:ext cx="1507492"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1">
                <a:ln>
                  <a:noFill/>
                </a:ln>
                <a:solidFill>
                  <a:prstClr val="white"/>
                </a:solidFill>
                <a:effectLst/>
                <a:uLnTx/>
                <a:uFillTx/>
                <a:latin typeface="Daytona" panose="020B0604030500040204" pitchFamily="34" charset="0"/>
                <a:ea typeface="+mn-ea"/>
                <a:cs typeface="+mn-cs"/>
              </a:rPr>
              <a:t>responsoria</a:t>
            </a:r>
            <a:endParaRPr kumimoji="0" lang="id-ID" sz="1600" b="1" i="1"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Tree>
    <p:extLst>
      <p:ext uri="{BB962C8B-B14F-4D97-AF65-F5344CB8AC3E}">
        <p14:creationId xmlns:p14="http://schemas.microsoft.com/office/powerpoint/2010/main" val="3764408925"/>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556682" y="5362032"/>
            <a:ext cx="5078633"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1"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1"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97737" cy="355276"/>
          </a:xfrm>
          <a:prstGeom prst="round2SameRect">
            <a:avLst>
              <a:gd name="adj1" fmla="val 0"/>
              <a:gd name="adj2" fmla="val 0"/>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jemaat</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7" name="Rectangle: Top Corners Rounded 6">
            <a:extLst>
              <a:ext uri="{FF2B5EF4-FFF2-40B4-BE49-F238E27FC236}">
                <a16:creationId xmlns:a16="http://schemas.microsoft.com/office/drawing/2014/main" id="{70994555-D241-3F80-54C3-FF3EDC6C800D}"/>
              </a:ext>
            </a:extLst>
          </p:cNvPr>
          <p:cNvSpPr>
            <a:spLocks noGrp="1" noRot="1" noMove="1" noResize="1" noEditPoints="1" noAdjustHandles="1" noChangeArrowheads="1" noChangeShapeType="1"/>
          </p:cNvSpPr>
          <p:nvPr/>
        </p:nvSpPr>
        <p:spPr>
          <a:xfrm>
            <a:off x="9911015" y="5007634"/>
            <a:ext cx="1507492" cy="355276"/>
          </a:xfrm>
          <a:prstGeom prst="round2SameRect">
            <a:avLst>
              <a:gd name="adj1" fmla="val 0"/>
              <a:gd name="adj2" fmla="val 0"/>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1">
                <a:ln>
                  <a:noFill/>
                </a:ln>
                <a:solidFill>
                  <a:prstClr val="white"/>
                </a:solidFill>
                <a:effectLst/>
                <a:uLnTx/>
                <a:uFillTx/>
                <a:latin typeface="Daytona" panose="020B0604030500040204" pitchFamily="34" charset="0"/>
                <a:ea typeface="+mn-ea"/>
                <a:cs typeface="+mn-cs"/>
              </a:rPr>
              <a:t>responsoria</a:t>
            </a:r>
            <a:endParaRPr kumimoji="0" lang="id-ID" sz="1600" b="1" i="1"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Tree>
    <p:extLst>
      <p:ext uri="{BB962C8B-B14F-4D97-AF65-F5344CB8AC3E}">
        <p14:creationId xmlns:p14="http://schemas.microsoft.com/office/powerpoint/2010/main" val="3221292768"/>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483745" y="5362032"/>
            <a:ext cx="5224507"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1" i="1"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1" i="1"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65677"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semua</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7" name="Rectangle: Top Corners Rounded 6">
            <a:extLst>
              <a:ext uri="{FF2B5EF4-FFF2-40B4-BE49-F238E27FC236}">
                <a16:creationId xmlns:a16="http://schemas.microsoft.com/office/drawing/2014/main" id="{70994555-D241-3F80-54C3-FF3EDC6C800D}"/>
              </a:ext>
            </a:extLst>
          </p:cNvPr>
          <p:cNvSpPr>
            <a:spLocks noGrp="1" noRot="1" noMove="1" noResize="1" noEditPoints="1" noAdjustHandles="1" noChangeArrowheads="1" noChangeShapeType="1"/>
          </p:cNvSpPr>
          <p:nvPr/>
        </p:nvSpPr>
        <p:spPr>
          <a:xfrm>
            <a:off x="9911015" y="5007634"/>
            <a:ext cx="1507492"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1">
                <a:ln>
                  <a:noFill/>
                </a:ln>
                <a:solidFill>
                  <a:prstClr val="white"/>
                </a:solidFill>
                <a:effectLst/>
                <a:uLnTx/>
                <a:uFillTx/>
                <a:latin typeface="Daytona" panose="020B0604030500040204" pitchFamily="34" charset="0"/>
                <a:ea typeface="+mn-ea"/>
                <a:cs typeface="+mn-cs"/>
              </a:rPr>
              <a:t>responsoria</a:t>
            </a:r>
            <a:endParaRPr kumimoji="0" lang="id-ID" sz="1600" b="1" i="1"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Tree>
    <p:extLst>
      <p:ext uri="{BB962C8B-B14F-4D97-AF65-F5344CB8AC3E}">
        <p14:creationId xmlns:p14="http://schemas.microsoft.com/office/powerpoint/2010/main" val="1190640373"/>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328552111"/>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0" y="5288568"/>
            <a:ext cx="3885999" cy="564634"/>
            <a:chOff x="3547769" y="5594910"/>
            <a:chExt cx="2392644"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173720"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ln w="0"/>
                  <a:solidFill>
                    <a:prstClr val="white"/>
                  </a:solidFill>
                  <a:latin typeface="Montserrat SemiBold" panose="00000700000000000000" pitchFamily="2" charset="0"/>
                </a:rPr>
                <a:t>JUDUL LAGU</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392644"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Kidung Jemaat No. ?? : ? – ?   </a:t>
              </a:r>
              <a:r>
                <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rPr>
                <a:t>(ayat ke-? berdiri)</a:t>
              </a:r>
            </a:p>
          </p:txBody>
        </p:sp>
      </p:grpSp>
      <p:pic>
        <p:nvPicPr>
          <p:cNvPr id="9" name="Picture 8" descr="A blue church with white crosses&#10;&#10;Description automatically generated">
            <a:extLst>
              <a:ext uri="{FF2B5EF4-FFF2-40B4-BE49-F238E27FC236}">
                <a16:creationId xmlns:a16="http://schemas.microsoft.com/office/drawing/2014/main" id="{5394843E-F7AA-810F-21D9-DAFA551773D6}"/>
              </a:ext>
            </a:extLst>
          </p:cNvPr>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2774251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650"/>
                                  </p:stCondLst>
                                  <p:childTnLst>
                                    <p:set>
                                      <p:cBhvr>
                                        <p:cTn id="14" dur="1" fill="hold">
                                          <p:stCondLst>
                                            <p:cond delay="0"/>
                                          </p:stCondLst>
                                        </p:cTn>
                                        <p:tgtEl>
                                          <p:spTgt spid="9"/>
                                        </p:tgtEl>
                                        <p:attrNameLst>
                                          <p:attrName>style.visibility</p:attrName>
                                        </p:attrNameLst>
                                      </p:cBhvr>
                                      <p:to>
                                        <p:strVal val="visible"/>
                                      </p:to>
                                    </p:set>
                                    <p:animEffect transition="in" filter="dissolv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r>
              <a:rPr lang="en-US" sz="1600" b="1" noProof="1">
                <a:latin typeface="Daytona" panose="020B0604030500040204" pitchFamily="34" charset="0"/>
              </a:rPr>
              <a:t>ayat 1</a:t>
            </a:r>
            <a:endParaRPr lang="id-ID" sz="1600" b="1" noProof="1">
              <a:latin typeface="Daytona" panose="020B0604030500040204" pitchFamily="34" charset="0"/>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algn="ctr"/>
            <a:r>
              <a:rPr lang="da-DK" sz="2800" cap="none" spc="0" dirty="0">
                <a:ln w="0"/>
                <a:latin typeface="Montserrat SemiBold" panose="00000700000000000000" pitchFamily="2" charset="0"/>
              </a:rPr>
              <a:t>Lorem ipsum dolor sit amet,</a:t>
            </a:r>
          </a:p>
          <a:p>
            <a:pPr algn="ctr"/>
            <a:r>
              <a:rPr lang="fi-FI" sz="2800" cap="none" spc="0" dirty="0">
                <a:ln w="0"/>
                <a:latin typeface="Montserrat SemiBold" panose="00000700000000000000" pitchFamily="2" charset="0"/>
              </a:rPr>
              <a:t>consectetur adipiscing elit,</a:t>
            </a:r>
          </a:p>
        </p:txBody>
      </p:sp>
    </p:spTree>
    <p:extLst>
      <p:ext uri="{BB962C8B-B14F-4D97-AF65-F5344CB8AC3E}">
        <p14:creationId xmlns:p14="http://schemas.microsoft.com/office/powerpoint/2010/main" val="495359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r>
              <a:rPr lang="en-US" sz="1600" b="1" noProof="1">
                <a:latin typeface="Daytona" panose="020B0604030500040204" pitchFamily="34" charset="0"/>
              </a:rPr>
              <a:t>reff</a:t>
            </a:r>
            <a:endParaRPr lang="id-ID" sz="1600" b="1" noProof="1">
              <a:latin typeface="Daytona" panose="020B0604030500040204" pitchFamily="34" charset="0"/>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algn="ctr"/>
            <a:r>
              <a:rPr lang="pt-BR" sz="2800" cap="none" spc="0" dirty="0">
                <a:ln w="0"/>
                <a:latin typeface="Montserrat SemiBold" panose="00000700000000000000" pitchFamily="2" charset="0"/>
              </a:rPr>
              <a:t>sed do eiusmod tempor incididunt</a:t>
            </a:r>
          </a:p>
          <a:p>
            <a:pPr algn="ctr"/>
            <a:r>
              <a:rPr lang="id-ID" sz="2800" cap="none" spc="0" noProof="1">
                <a:ln w="0"/>
                <a:latin typeface="Montserrat SemiBold" panose="00000700000000000000" pitchFamily="2" charset="0"/>
              </a:rPr>
              <a:t>ut</a:t>
            </a:r>
            <a:r>
              <a:rPr lang="fr-FR" sz="2800" cap="none" spc="0" dirty="0">
                <a:ln w="0"/>
                <a:latin typeface="Montserrat SemiBold" panose="00000700000000000000" pitchFamily="2" charset="0"/>
              </a:rPr>
              <a:t> </a:t>
            </a:r>
            <a:r>
              <a:rPr lang="fr-FR" sz="2800" cap="none" spc="0" dirty="0" err="1">
                <a:ln w="0"/>
                <a:latin typeface="Montserrat SemiBold" panose="00000700000000000000" pitchFamily="2" charset="0"/>
              </a:rPr>
              <a:t>labore</a:t>
            </a:r>
            <a:r>
              <a:rPr lang="fr-FR" sz="2800" cap="none" spc="0" dirty="0">
                <a:ln w="0"/>
                <a:latin typeface="Montserrat SemiBold" panose="00000700000000000000" pitchFamily="2" charset="0"/>
              </a:rPr>
              <a:t> et </a:t>
            </a:r>
            <a:r>
              <a:rPr lang="fr-FR" sz="2800" cap="none" spc="0" dirty="0" err="1">
                <a:ln w="0"/>
                <a:latin typeface="Montserrat SemiBold" panose="00000700000000000000" pitchFamily="2" charset="0"/>
              </a:rPr>
              <a:t>dolore</a:t>
            </a:r>
            <a:r>
              <a:rPr lang="fr-FR" sz="2800" cap="none" spc="0" dirty="0">
                <a:ln w="0"/>
                <a:latin typeface="Montserrat SemiBold" panose="00000700000000000000" pitchFamily="2" charset="0"/>
              </a:rPr>
              <a:t> magna </a:t>
            </a:r>
            <a:r>
              <a:rPr lang="fr-FR" sz="2800" cap="none" spc="0" dirty="0" err="1">
                <a:ln w="0"/>
                <a:latin typeface="Montserrat SemiBold" panose="00000700000000000000" pitchFamily="2" charset="0"/>
              </a:rPr>
              <a:t>aliqua</a:t>
            </a:r>
            <a:r>
              <a:rPr lang="fr-FR" sz="2800" cap="none" spc="0" dirty="0">
                <a:ln w="0"/>
                <a:latin typeface="Montserrat SemiBold" panose="00000700000000000000" pitchFamily="2" charset="0"/>
              </a:rPr>
              <a:t>.</a:t>
            </a:r>
          </a:p>
        </p:txBody>
      </p:sp>
    </p:spTree>
    <p:extLst>
      <p:ext uri="{BB962C8B-B14F-4D97-AF65-F5344CB8AC3E}">
        <p14:creationId xmlns:p14="http://schemas.microsoft.com/office/powerpoint/2010/main" val="2211502219"/>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r>
              <a:rPr lang="en-US" sz="1600" b="1" noProof="1">
                <a:latin typeface="Daytona" panose="020B0604030500040204" pitchFamily="34" charset="0"/>
              </a:rPr>
              <a:t>ayat 2</a:t>
            </a:r>
            <a:endParaRPr lang="id-ID" sz="1600" b="1" noProof="1">
              <a:latin typeface="Daytona" panose="020B0604030500040204" pitchFamily="34" charset="0"/>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algn="ctr"/>
            <a:r>
              <a:rPr lang="da-DK" sz="2800" cap="none" spc="0" dirty="0">
                <a:ln w="0"/>
                <a:latin typeface="Montserrat SemiBold" panose="00000700000000000000" pitchFamily="2" charset="0"/>
              </a:rPr>
              <a:t>Lorem ipsum dolor sit amet,</a:t>
            </a:r>
          </a:p>
          <a:p>
            <a:pPr algn="ctr"/>
            <a:r>
              <a:rPr lang="fi-FI" sz="2800" cap="none" spc="0" dirty="0">
                <a:ln w="0"/>
                <a:latin typeface="Montserrat SemiBold" panose="00000700000000000000" pitchFamily="2" charset="0"/>
              </a:rPr>
              <a:t>consectetur adipiscing elit,</a:t>
            </a:r>
          </a:p>
        </p:txBody>
      </p:sp>
    </p:spTree>
    <p:extLst>
      <p:ext uri="{BB962C8B-B14F-4D97-AF65-F5344CB8AC3E}">
        <p14:creationId xmlns:p14="http://schemas.microsoft.com/office/powerpoint/2010/main" val="690771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r>
              <a:rPr lang="en-US" sz="1600" b="1" noProof="1">
                <a:latin typeface="Daytona" panose="020B0604030500040204" pitchFamily="34" charset="0"/>
              </a:rPr>
              <a:t>reff</a:t>
            </a:r>
            <a:endParaRPr lang="id-ID" sz="1600" b="1" noProof="1">
              <a:latin typeface="Daytona" panose="020B0604030500040204" pitchFamily="34" charset="0"/>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algn="ctr"/>
            <a:r>
              <a:rPr lang="pt-BR" sz="2800" cap="none" spc="0" dirty="0">
                <a:ln w="0"/>
                <a:latin typeface="Montserrat SemiBold" panose="00000700000000000000" pitchFamily="2" charset="0"/>
              </a:rPr>
              <a:t>sed do eiusmod tempor incididunt</a:t>
            </a:r>
          </a:p>
          <a:p>
            <a:pPr algn="ctr"/>
            <a:r>
              <a:rPr lang="id-ID" sz="2800" cap="none" spc="0" noProof="1">
                <a:ln w="0"/>
                <a:latin typeface="Montserrat SemiBold" panose="00000700000000000000" pitchFamily="2" charset="0"/>
              </a:rPr>
              <a:t>ut</a:t>
            </a:r>
            <a:r>
              <a:rPr lang="fr-FR" sz="2800" cap="none" spc="0" dirty="0">
                <a:ln w="0"/>
                <a:latin typeface="Montserrat SemiBold" panose="00000700000000000000" pitchFamily="2" charset="0"/>
              </a:rPr>
              <a:t> </a:t>
            </a:r>
            <a:r>
              <a:rPr lang="fr-FR" sz="2800" cap="none" spc="0" dirty="0" err="1">
                <a:ln w="0"/>
                <a:latin typeface="Montserrat SemiBold" panose="00000700000000000000" pitchFamily="2" charset="0"/>
              </a:rPr>
              <a:t>labore</a:t>
            </a:r>
            <a:r>
              <a:rPr lang="fr-FR" sz="2800" cap="none" spc="0" dirty="0">
                <a:ln w="0"/>
                <a:latin typeface="Montserrat SemiBold" panose="00000700000000000000" pitchFamily="2" charset="0"/>
              </a:rPr>
              <a:t> et </a:t>
            </a:r>
            <a:r>
              <a:rPr lang="fr-FR" sz="2800" cap="none" spc="0" dirty="0" err="1">
                <a:ln w="0"/>
                <a:latin typeface="Montserrat SemiBold" panose="00000700000000000000" pitchFamily="2" charset="0"/>
              </a:rPr>
              <a:t>dolore</a:t>
            </a:r>
            <a:r>
              <a:rPr lang="fr-FR" sz="2800" cap="none" spc="0" dirty="0">
                <a:ln w="0"/>
                <a:latin typeface="Montserrat SemiBold" panose="00000700000000000000" pitchFamily="2" charset="0"/>
              </a:rPr>
              <a:t> magna </a:t>
            </a:r>
            <a:r>
              <a:rPr lang="fr-FR" sz="2800" cap="none" spc="0" dirty="0" err="1">
                <a:ln w="0"/>
                <a:latin typeface="Montserrat SemiBold" panose="00000700000000000000" pitchFamily="2" charset="0"/>
              </a:rPr>
              <a:t>aliqua</a:t>
            </a:r>
            <a:r>
              <a:rPr lang="fr-FR" sz="2800" cap="none" spc="0" dirty="0">
                <a:ln w="0"/>
                <a:latin typeface="Montserrat SemiBold" panose="00000700000000000000" pitchFamily="2" charset="0"/>
              </a:rPr>
              <a:t>.</a:t>
            </a:r>
          </a:p>
        </p:txBody>
      </p:sp>
    </p:spTree>
    <p:extLst>
      <p:ext uri="{BB962C8B-B14F-4D97-AF65-F5344CB8AC3E}">
        <p14:creationId xmlns:p14="http://schemas.microsoft.com/office/powerpoint/2010/main" val="3327642151"/>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9" y="5288568"/>
            <a:ext cx="3655168" cy="564634"/>
            <a:chOff x="3547769" y="5594910"/>
            <a:chExt cx="2250521"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296107"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HANYA MUSIK</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250521"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prstClr val="white"/>
                  </a:solidFill>
                  <a:effectLst/>
                  <a:uLnTx/>
                  <a:uFillTx/>
                  <a:latin typeface="Montserrat" panose="00000500000000000000" pitchFamily="2" charset="0"/>
                  <a:ea typeface="+mn-ea"/>
                  <a:cs typeface="+mn-cs"/>
                </a:rPr>
                <a:t>Ibadah Minggu Pentakosta HKBP Jatinegara</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10" name="Picture 9" descr="A blue church with white crosses&#10;&#10;Description automatically generated">
            <a:extLst>
              <a:ext uri="{FF2B5EF4-FFF2-40B4-BE49-F238E27FC236}">
                <a16:creationId xmlns:a16="http://schemas.microsoft.com/office/drawing/2014/main" id="{4E40EFA1-B2C4-0F15-BDF0-0EC2159C70F2}"/>
              </a:ext>
            </a:extLst>
          </p:cNvPr>
          <p:cNvPicPr>
            <a:picLocks noGrp="1" noRot="1" noChangeAspect="1" noMove="1" noResize="1" noEditPoints="1" noAdjustHandles="1" noChangeArrowheads="1" noChangeShapeType="1" noCrop="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3412661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65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3</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1" name="Rectangle: Top Corners Rounded 10">
            <a:extLst>
              <a:ext uri="{FF2B5EF4-FFF2-40B4-BE49-F238E27FC236}">
                <a16:creationId xmlns:a16="http://schemas.microsoft.com/office/drawing/2014/main" id="{4F72397E-F0C3-CFCC-8B70-949F4D5BD56D}"/>
              </a:ext>
            </a:extLst>
          </p:cNvPr>
          <p:cNvSpPr>
            <a:spLocks/>
          </p:cNvSpPr>
          <p:nvPr/>
        </p:nvSpPr>
        <p:spPr>
          <a:xfrm>
            <a:off x="9672168" y="5007634"/>
            <a:ext cx="1746339"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1">
                <a:ln>
                  <a:noFill/>
                </a:ln>
                <a:solidFill>
                  <a:prstClr val="white"/>
                </a:solidFill>
                <a:effectLst/>
                <a:uLnTx/>
                <a:uFillTx/>
                <a:latin typeface="Daytona" panose="020B0604030500040204" pitchFamily="34" charset="0"/>
                <a:ea typeface="+mn-ea"/>
                <a:cs typeface="+mn-cs"/>
              </a:rPr>
              <a:t>jemaat berdiri</a:t>
            </a:r>
            <a:endParaRPr kumimoji="0" lang="id-ID" sz="1600" b="1" i="1"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Tree>
    <p:extLst>
      <p:ext uri="{BB962C8B-B14F-4D97-AF65-F5344CB8AC3E}">
        <p14:creationId xmlns:p14="http://schemas.microsoft.com/office/powerpoint/2010/main" val="678951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right)">
                                      <p:cBhvr>
                                        <p:cTn id="7" dur="2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r>
              <a:rPr lang="en-US" sz="1600" b="1" noProof="1">
                <a:latin typeface="Daytona" panose="020B0604030500040204" pitchFamily="34" charset="0"/>
              </a:rPr>
              <a:t>reff</a:t>
            </a:r>
            <a:endParaRPr lang="id-ID" sz="1600" b="1" noProof="1">
              <a:latin typeface="Daytona" panose="020B0604030500040204" pitchFamily="34" charset="0"/>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algn="ctr"/>
            <a:r>
              <a:rPr lang="pt-BR" sz="2800" cap="none" spc="0" dirty="0">
                <a:ln w="0"/>
                <a:latin typeface="Montserrat SemiBold" panose="00000700000000000000" pitchFamily="2" charset="0"/>
              </a:rPr>
              <a:t>sed do eiusmod tempor incididunt</a:t>
            </a:r>
          </a:p>
          <a:p>
            <a:pPr algn="ctr"/>
            <a:r>
              <a:rPr lang="id-ID" sz="2800" cap="none" spc="0" noProof="1">
                <a:ln w="0"/>
                <a:latin typeface="Montserrat SemiBold" panose="00000700000000000000" pitchFamily="2" charset="0"/>
              </a:rPr>
              <a:t>ut</a:t>
            </a:r>
            <a:r>
              <a:rPr lang="fr-FR" sz="2800" cap="none" spc="0" dirty="0">
                <a:ln w="0"/>
                <a:latin typeface="Montserrat SemiBold" panose="00000700000000000000" pitchFamily="2" charset="0"/>
              </a:rPr>
              <a:t> </a:t>
            </a:r>
            <a:r>
              <a:rPr lang="fr-FR" sz="2800" cap="none" spc="0" dirty="0" err="1">
                <a:ln w="0"/>
                <a:latin typeface="Montserrat SemiBold" panose="00000700000000000000" pitchFamily="2" charset="0"/>
              </a:rPr>
              <a:t>labore</a:t>
            </a:r>
            <a:r>
              <a:rPr lang="fr-FR" sz="2800" cap="none" spc="0" dirty="0">
                <a:ln w="0"/>
                <a:latin typeface="Montserrat SemiBold" panose="00000700000000000000" pitchFamily="2" charset="0"/>
              </a:rPr>
              <a:t> et </a:t>
            </a:r>
            <a:r>
              <a:rPr lang="fr-FR" sz="2800" cap="none" spc="0" dirty="0" err="1">
                <a:ln w="0"/>
                <a:latin typeface="Montserrat SemiBold" panose="00000700000000000000" pitchFamily="2" charset="0"/>
              </a:rPr>
              <a:t>dolore</a:t>
            </a:r>
            <a:r>
              <a:rPr lang="fr-FR" sz="2800" cap="none" spc="0" dirty="0">
                <a:ln w="0"/>
                <a:latin typeface="Montserrat SemiBold" panose="00000700000000000000" pitchFamily="2" charset="0"/>
              </a:rPr>
              <a:t> magna </a:t>
            </a:r>
            <a:r>
              <a:rPr lang="fr-FR" sz="2800" cap="none" spc="0" dirty="0" err="1">
                <a:ln w="0"/>
                <a:latin typeface="Montserrat SemiBold" panose="00000700000000000000" pitchFamily="2" charset="0"/>
              </a:rPr>
              <a:t>aliqua</a:t>
            </a:r>
            <a:r>
              <a:rPr lang="fr-FR" sz="2800" cap="none" spc="0" dirty="0">
                <a:ln w="0"/>
                <a:latin typeface="Montserrat SemiBold" panose="00000700000000000000" pitchFamily="2" charset="0"/>
              </a:rPr>
              <a:t>.</a:t>
            </a:r>
          </a:p>
        </p:txBody>
      </p:sp>
    </p:spTree>
    <p:extLst>
      <p:ext uri="{BB962C8B-B14F-4D97-AF65-F5344CB8AC3E}">
        <p14:creationId xmlns:p14="http://schemas.microsoft.com/office/powerpoint/2010/main" val="3740514380"/>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2560313463"/>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1" y="5288568"/>
            <a:ext cx="3655167" cy="564634"/>
            <a:chOff x="3547769" y="5594910"/>
            <a:chExt cx="2250519"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789598"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VOTUM – INTROITUS</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250519"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prstClr val="white"/>
                  </a:solidFill>
                  <a:effectLst/>
                  <a:uLnTx/>
                  <a:uFillTx/>
                  <a:latin typeface="Montserrat" panose="00000500000000000000" pitchFamily="2" charset="0"/>
                </a:rPr>
                <a:t>Ibadah Minggu Pentakosta HKBP Jatinegara</a:t>
              </a:r>
              <a:endParaRPr kumimoji="0" lang="id-ID" sz="1200" b="0" i="0" u="none" strike="noStrike" kern="1200" cap="none" spc="0" normalizeH="0" baseline="0" noProof="1">
                <a:ln w="0"/>
                <a:solidFill>
                  <a:prstClr val="white"/>
                </a:solidFill>
                <a:effectLst/>
                <a:uLnTx/>
                <a:uFillTx/>
                <a:latin typeface="Montserrat" panose="00000500000000000000" pitchFamily="2" charset="0"/>
              </a:endParaRPr>
            </a:p>
          </p:txBody>
        </p:sp>
      </p:grpSp>
      <p:pic>
        <p:nvPicPr>
          <p:cNvPr id="9" name="Picture 8" descr="A blue church with white crosses&#10;&#10;Description automatically generated">
            <a:extLst>
              <a:ext uri="{FF2B5EF4-FFF2-40B4-BE49-F238E27FC236}">
                <a16:creationId xmlns:a16="http://schemas.microsoft.com/office/drawing/2014/main" id="{5394843E-F7AA-810F-21D9-DAFA551773D6}"/>
              </a:ext>
            </a:extLst>
          </p:cNvPr>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2825108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650"/>
                                  </p:stCondLst>
                                  <p:childTnLst>
                                    <p:set>
                                      <p:cBhvr>
                                        <p:cTn id="14" dur="1" fill="hold">
                                          <p:stCondLst>
                                            <p:cond delay="0"/>
                                          </p:stCondLst>
                                        </p:cTn>
                                        <p:tgtEl>
                                          <p:spTgt spid="9"/>
                                        </p:tgtEl>
                                        <p:attrNameLst>
                                          <p:attrName>style.visibility</p:attrName>
                                        </p:attrNameLst>
                                      </p:cBhvr>
                                      <p:to>
                                        <p:strVal val="visible"/>
                                      </p:to>
                                    </p:set>
                                    <p:animEffect transition="in" filter="dissolv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2409982"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jemaat menyanyikan</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Rectangle 1">
            <a:extLst>
              <a:ext uri="{FF2B5EF4-FFF2-40B4-BE49-F238E27FC236}">
                <a16:creationId xmlns:a16="http://schemas.microsoft.com/office/drawing/2014/main" id="{9C35FE96-29D3-4A50-94E7-95A0C76BF0D5}"/>
              </a:ext>
            </a:extLst>
          </p:cNvPr>
          <p:cNvSpPr/>
          <p:nvPr/>
        </p:nvSpPr>
        <p:spPr>
          <a:xfrm>
            <a:off x="3382762" y="5527053"/>
            <a:ext cx="5426487" cy="52322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1" i="1"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Haleluya. Haleluya. Haleluya.</a:t>
            </a:r>
          </a:p>
        </p:txBody>
      </p:sp>
    </p:spTree>
    <p:extLst>
      <p:ext uri="{BB962C8B-B14F-4D97-AF65-F5344CB8AC3E}">
        <p14:creationId xmlns:p14="http://schemas.microsoft.com/office/powerpoint/2010/main" val="1664007694"/>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5" y="5288568"/>
            <a:ext cx="3655168" cy="564634"/>
            <a:chOff x="3547769" y="5594910"/>
            <a:chExt cx="2250518"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388882"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DOA PEMBUKA</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250518"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prstClr val="white"/>
                  </a:solidFill>
                  <a:effectLst/>
                  <a:uLnTx/>
                  <a:uFillTx/>
                  <a:latin typeface="Montserrat" panose="00000500000000000000" pitchFamily="2" charset="0"/>
                  <a:ea typeface="+mn-ea"/>
                  <a:cs typeface="+mn-cs"/>
                </a:rPr>
                <a:t>Ibadah Minggu Pentakosta HKBP Jatinegara</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9" name="Picture 8" descr="A blue church with white crosses&#10;&#10;Description automatically generated">
            <a:extLst>
              <a:ext uri="{FF2B5EF4-FFF2-40B4-BE49-F238E27FC236}">
                <a16:creationId xmlns:a16="http://schemas.microsoft.com/office/drawing/2014/main" id="{5394843E-F7AA-810F-21D9-DAFA551773D6}"/>
              </a:ext>
            </a:extLst>
          </p:cNvPr>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3293211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650"/>
                                  </p:stCondLst>
                                  <p:childTnLst>
                                    <p:set>
                                      <p:cBhvr>
                                        <p:cTn id="14" dur="1" fill="hold">
                                          <p:stCondLst>
                                            <p:cond delay="0"/>
                                          </p:stCondLst>
                                        </p:cTn>
                                        <p:tgtEl>
                                          <p:spTgt spid="9"/>
                                        </p:tgtEl>
                                        <p:attrNameLst>
                                          <p:attrName>style.visibility</p:attrName>
                                        </p:attrNameLst>
                                      </p:cBhvr>
                                      <p:to>
                                        <p:strVal val="visible"/>
                                      </p:to>
                                    </p:set>
                                    <p:animEffect transition="in" filter="dissolv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64C4E202-EC5B-0A21-1C1D-D93CD7AF4AD0}"/>
              </a:ext>
            </a:extLst>
          </p:cNvPr>
          <p:cNvSpPr>
            <a:spLocks/>
          </p:cNvSpPr>
          <p:nvPr/>
        </p:nvSpPr>
        <p:spPr>
          <a:xfrm flipH="1">
            <a:off x="4371973" y="5690918"/>
            <a:ext cx="3448052" cy="6193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854902E9-394C-493F-AAE5-0F19767239F1}"/>
              </a:ext>
            </a:extLst>
          </p:cNvPr>
          <p:cNvSpPr>
            <a:spLocks/>
          </p:cNvSpPr>
          <p:nvPr/>
        </p:nvSpPr>
        <p:spPr>
          <a:xfrm>
            <a:off x="4473601" y="5769771"/>
            <a:ext cx="3244799" cy="461665"/>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300" normalizeH="0" baseline="0" noProof="0" dirty="0">
                <a:ln w="0"/>
                <a:solidFill>
                  <a:prstClr val="white"/>
                </a:solidFill>
                <a:effectLst/>
                <a:uLnTx/>
                <a:uFillTx/>
                <a:latin typeface="Montserrat" panose="00000500000000000000" pitchFamily="2" charset="0"/>
                <a:ea typeface="+mn-ea"/>
                <a:cs typeface="+mn-cs"/>
              </a:rPr>
              <a:t>JEMAAT DUDU</a:t>
            </a:r>
            <a:r>
              <a:rPr kumimoji="0" lang="en-US" sz="2400" b="1" i="0" u="none" strike="noStrike" kern="1200" cap="none" spc="0" normalizeH="0" baseline="0" noProof="0" dirty="0">
                <a:ln w="0"/>
                <a:solidFill>
                  <a:prstClr val="white"/>
                </a:solidFill>
                <a:effectLst/>
                <a:uLnTx/>
                <a:uFillTx/>
                <a:latin typeface="Montserrat" panose="00000500000000000000" pitchFamily="2" charset="0"/>
                <a:ea typeface="+mn-ea"/>
                <a:cs typeface="+mn-cs"/>
              </a:rPr>
              <a:t>K</a:t>
            </a:r>
          </a:p>
        </p:txBody>
      </p:sp>
    </p:spTree>
    <p:extLst>
      <p:ext uri="{BB962C8B-B14F-4D97-AF65-F5344CB8AC3E}">
        <p14:creationId xmlns:p14="http://schemas.microsoft.com/office/powerpoint/2010/main" val="3073452981"/>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6441569"/>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0" y="5288568"/>
            <a:ext cx="2321469" cy="564634"/>
            <a:chOff x="3547769" y="5594910"/>
            <a:chExt cx="1429349"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173720"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JUDUL LAGU</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1429349"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Kidung Jemaat No. ?? : ? – ?</a:t>
              </a:r>
              <a:endPar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9" name="Picture 8" descr="A blue church with white crosses&#10;&#10;Description automatically generated">
            <a:extLst>
              <a:ext uri="{FF2B5EF4-FFF2-40B4-BE49-F238E27FC236}">
                <a16:creationId xmlns:a16="http://schemas.microsoft.com/office/drawing/2014/main" id="{5394843E-F7AA-810F-21D9-DAFA551773D6}"/>
              </a:ext>
            </a:extLst>
          </p:cNvPr>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3599051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650"/>
                                  </p:stCondLst>
                                  <p:childTnLst>
                                    <p:set>
                                      <p:cBhvr>
                                        <p:cTn id="14" dur="1" fill="hold">
                                          <p:stCondLst>
                                            <p:cond delay="0"/>
                                          </p:stCondLst>
                                        </p:cTn>
                                        <p:tgtEl>
                                          <p:spTgt spid="9"/>
                                        </p:tgtEl>
                                        <p:attrNameLst>
                                          <p:attrName>style.visibility</p:attrName>
                                        </p:attrNameLst>
                                      </p:cBhvr>
                                      <p:to>
                                        <p:strVal val="visible"/>
                                      </p:to>
                                    </p:set>
                                    <p:animEffect transition="in" filter="dissolv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896748"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Tree>
    <p:extLst>
      <p:ext uri="{BB962C8B-B14F-4D97-AF65-F5344CB8AC3E}">
        <p14:creationId xmlns:p14="http://schemas.microsoft.com/office/powerpoint/2010/main" val="1955055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Tree>
    <p:extLst>
      <p:ext uri="{BB962C8B-B14F-4D97-AF65-F5344CB8AC3E}">
        <p14:creationId xmlns:p14="http://schemas.microsoft.com/office/powerpoint/2010/main" val="2370269167"/>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411149963"/>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2" y="5288568"/>
            <a:ext cx="3655168" cy="564634"/>
            <a:chOff x="3547769" y="5594910"/>
            <a:chExt cx="2250519"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466854"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HUKUM TAURAT</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250519"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prstClr val="white"/>
                  </a:solidFill>
                  <a:effectLst/>
                  <a:uLnTx/>
                  <a:uFillTx/>
                  <a:latin typeface="Montserrat" panose="00000500000000000000" pitchFamily="2" charset="0"/>
                  <a:ea typeface="+mn-ea"/>
                  <a:cs typeface="+mn-cs"/>
                </a:rPr>
                <a:t>Ibadah Minggu Pentakosta HKBP Jatinegara</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9" name="Picture 8" descr="A blue church with white crosses&#10;&#10;Description automatically generated">
            <a:extLst>
              <a:ext uri="{FF2B5EF4-FFF2-40B4-BE49-F238E27FC236}">
                <a16:creationId xmlns:a16="http://schemas.microsoft.com/office/drawing/2014/main" id="{5394843E-F7AA-810F-21D9-DAFA551773D6}"/>
              </a:ext>
            </a:extLst>
          </p:cNvPr>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3036450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650"/>
                                  </p:stCondLst>
                                  <p:childTnLst>
                                    <p:set>
                                      <p:cBhvr>
                                        <p:cTn id="14" dur="1" fill="hold">
                                          <p:stCondLst>
                                            <p:cond delay="0"/>
                                          </p:stCondLst>
                                        </p:cTn>
                                        <p:tgtEl>
                                          <p:spTgt spid="9"/>
                                        </p:tgtEl>
                                        <p:attrNameLst>
                                          <p:attrName>style.visibility</p:attrName>
                                        </p:attrNameLst>
                                      </p:cBhvr>
                                      <p:to>
                                        <p:strVal val="visible"/>
                                      </p:to>
                                    </p:set>
                                    <p:animEffect transition="in" filter="dissolv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2062683" y="5362032"/>
            <a:ext cx="8066631"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1" i="1"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Ya Tuhan Allah, kuatkanlah kami melakukan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1" i="1"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yang sesuai dengan hukum-Mu, Amin.</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65677"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semua</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496754673"/>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96148873"/>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0" y="5288568"/>
            <a:ext cx="3885999" cy="564634"/>
            <a:chOff x="3547769" y="5594910"/>
            <a:chExt cx="2392644"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173720"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JUDUL LAGU</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392644"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Kidung Jemaat No. ?? : ? – ?   </a:t>
              </a:r>
              <a:r>
                <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rPr>
                <a:t>(ayat ke-? berdiri)</a:t>
              </a:r>
            </a:p>
          </p:txBody>
        </p:sp>
      </p:grpSp>
      <p:pic>
        <p:nvPicPr>
          <p:cNvPr id="9" name="Picture 8" descr="A blue church with white crosses&#10;&#10;Description automatically generated">
            <a:extLst>
              <a:ext uri="{FF2B5EF4-FFF2-40B4-BE49-F238E27FC236}">
                <a16:creationId xmlns:a16="http://schemas.microsoft.com/office/drawing/2014/main" id="{5394843E-F7AA-810F-21D9-DAFA551773D6}"/>
              </a:ext>
            </a:extLst>
          </p:cNvPr>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3585860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650"/>
                                  </p:stCondLst>
                                  <p:childTnLst>
                                    <p:set>
                                      <p:cBhvr>
                                        <p:cTn id="14" dur="1" fill="hold">
                                          <p:stCondLst>
                                            <p:cond delay="0"/>
                                          </p:stCondLst>
                                        </p:cTn>
                                        <p:tgtEl>
                                          <p:spTgt spid="9"/>
                                        </p:tgtEl>
                                        <p:attrNameLst>
                                          <p:attrName>style.visibility</p:attrName>
                                        </p:attrNameLst>
                                      </p:cBhvr>
                                      <p:to>
                                        <p:strVal val="visible"/>
                                      </p:to>
                                    </p:set>
                                    <p:animEffect transition="in" filter="dissolv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896748"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Tree>
    <p:extLst>
      <p:ext uri="{BB962C8B-B14F-4D97-AF65-F5344CB8AC3E}">
        <p14:creationId xmlns:p14="http://schemas.microsoft.com/office/powerpoint/2010/main" val="2135506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Tree>
    <p:extLst>
      <p:ext uri="{BB962C8B-B14F-4D97-AF65-F5344CB8AC3E}">
        <p14:creationId xmlns:p14="http://schemas.microsoft.com/office/powerpoint/2010/main" val="3799340571"/>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896748"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
        <p:nvSpPr>
          <p:cNvPr id="11" name="Rectangle: Top Corners Rounded 10">
            <a:extLst>
              <a:ext uri="{FF2B5EF4-FFF2-40B4-BE49-F238E27FC236}">
                <a16:creationId xmlns:a16="http://schemas.microsoft.com/office/drawing/2014/main" id="{05607E17-45CD-2301-963D-0FA81D4D7A9B}"/>
              </a:ext>
            </a:extLst>
          </p:cNvPr>
          <p:cNvSpPr>
            <a:spLocks/>
          </p:cNvSpPr>
          <p:nvPr/>
        </p:nvSpPr>
        <p:spPr>
          <a:xfrm>
            <a:off x="9672168" y="5007634"/>
            <a:ext cx="1746339"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1">
                <a:ln>
                  <a:noFill/>
                </a:ln>
                <a:solidFill>
                  <a:prstClr val="white"/>
                </a:solidFill>
                <a:effectLst/>
                <a:uLnTx/>
                <a:uFillTx/>
                <a:latin typeface="Daytona" panose="020B0604030500040204" pitchFamily="34" charset="0"/>
                <a:ea typeface="+mn-ea"/>
                <a:cs typeface="+mn-cs"/>
              </a:rPr>
              <a:t>jemaat berdiri</a:t>
            </a:r>
            <a:endParaRPr kumimoji="0" lang="id-ID" sz="1600" b="1" i="1"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Tree>
    <p:extLst>
      <p:ext uri="{BB962C8B-B14F-4D97-AF65-F5344CB8AC3E}">
        <p14:creationId xmlns:p14="http://schemas.microsoft.com/office/powerpoint/2010/main" val="1948248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right)">
                                      <p:cBhvr>
                                        <p:cTn id="7" dur="2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Tree>
    <p:extLst>
      <p:ext uri="{BB962C8B-B14F-4D97-AF65-F5344CB8AC3E}">
        <p14:creationId xmlns:p14="http://schemas.microsoft.com/office/powerpoint/2010/main" val="3093418209"/>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92187017"/>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2" y="5288568"/>
            <a:ext cx="3655168" cy="564634"/>
            <a:chOff x="3547769" y="5594910"/>
            <a:chExt cx="2250519"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714587"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PENGAKUAN DOSA</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250519"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prstClr val="white"/>
                  </a:solidFill>
                  <a:effectLst/>
                  <a:uLnTx/>
                  <a:uFillTx/>
                  <a:latin typeface="Montserrat" panose="00000500000000000000" pitchFamily="2" charset="0"/>
                  <a:ea typeface="+mn-ea"/>
                  <a:cs typeface="+mn-cs"/>
                </a:rPr>
                <a:t>Ibadah Minggu Pentakosta HKBP Jatinegara</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9" name="Picture 8" descr="A blue church with white crosses&#10;&#10;Description automatically generated">
            <a:extLst>
              <a:ext uri="{FF2B5EF4-FFF2-40B4-BE49-F238E27FC236}">
                <a16:creationId xmlns:a16="http://schemas.microsoft.com/office/drawing/2014/main" id="{5394843E-F7AA-810F-21D9-DAFA551773D6}"/>
              </a:ext>
            </a:extLst>
          </p:cNvPr>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3099008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650"/>
                                  </p:stCondLst>
                                  <p:childTnLst>
                                    <p:set>
                                      <p:cBhvr>
                                        <p:cTn id="14" dur="1" fill="hold">
                                          <p:stCondLst>
                                            <p:cond delay="0"/>
                                          </p:stCondLst>
                                        </p:cTn>
                                        <p:tgtEl>
                                          <p:spTgt spid="9"/>
                                        </p:tgtEl>
                                        <p:attrNameLst>
                                          <p:attrName>style.visibility</p:attrName>
                                        </p:attrNameLst>
                                      </p:cBhvr>
                                      <p:to>
                                        <p:strVal val="visible"/>
                                      </p:to>
                                    </p:set>
                                    <p:animEffect transition="in" filter="dissolv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556682" y="5362032"/>
            <a:ext cx="5078633"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1033003"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liturgis</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rgbClr val="952A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7" name="Rectangle: Top Corners Rounded 6">
            <a:extLst>
              <a:ext uri="{FF2B5EF4-FFF2-40B4-BE49-F238E27FC236}">
                <a16:creationId xmlns:a16="http://schemas.microsoft.com/office/drawing/2014/main" id="{70994555-D241-3F80-54C3-FF3EDC6C800D}"/>
              </a:ext>
            </a:extLst>
          </p:cNvPr>
          <p:cNvSpPr>
            <a:spLocks noGrp="1" noRot="1" noMove="1" noResize="1" noEditPoints="1" noAdjustHandles="1" noChangeArrowheads="1" noChangeShapeType="1"/>
          </p:cNvSpPr>
          <p:nvPr/>
        </p:nvSpPr>
        <p:spPr>
          <a:xfrm>
            <a:off x="9911015" y="5007634"/>
            <a:ext cx="1507492"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1">
                <a:ln>
                  <a:noFill/>
                </a:ln>
                <a:solidFill>
                  <a:prstClr val="white"/>
                </a:solidFill>
                <a:effectLst/>
                <a:uLnTx/>
                <a:uFillTx/>
                <a:latin typeface="Daytona" panose="020B0604030500040204" pitchFamily="34" charset="0"/>
                <a:ea typeface="+mn-ea"/>
                <a:cs typeface="+mn-cs"/>
              </a:rPr>
              <a:t>responsoria</a:t>
            </a:r>
            <a:endParaRPr kumimoji="0" lang="id-ID" sz="1600" b="1" i="1"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Tree>
    <p:extLst>
      <p:ext uri="{BB962C8B-B14F-4D97-AF65-F5344CB8AC3E}">
        <p14:creationId xmlns:p14="http://schemas.microsoft.com/office/powerpoint/2010/main" val="3334165198"/>
      </p:ext>
    </p:extLst>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556682" y="5362032"/>
            <a:ext cx="5078633"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1"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1"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97737" cy="355276"/>
          </a:xfrm>
          <a:prstGeom prst="round2SameRect">
            <a:avLst>
              <a:gd name="adj1" fmla="val 0"/>
              <a:gd name="adj2" fmla="val 0"/>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jemaat</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7" name="Rectangle: Top Corners Rounded 6">
            <a:extLst>
              <a:ext uri="{FF2B5EF4-FFF2-40B4-BE49-F238E27FC236}">
                <a16:creationId xmlns:a16="http://schemas.microsoft.com/office/drawing/2014/main" id="{70994555-D241-3F80-54C3-FF3EDC6C800D}"/>
              </a:ext>
            </a:extLst>
          </p:cNvPr>
          <p:cNvSpPr>
            <a:spLocks noGrp="1" noRot="1" noMove="1" noResize="1" noEditPoints="1" noAdjustHandles="1" noChangeArrowheads="1" noChangeShapeType="1"/>
          </p:cNvSpPr>
          <p:nvPr/>
        </p:nvSpPr>
        <p:spPr>
          <a:xfrm>
            <a:off x="9911015" y="5007634"/>
            <a:ext cx="1507492" cy="355276"/>
          </a:xfrm>
          <a:prstGeom prst="round2SameRect">
            <a:avLst>
              <a:gd name="adj1" fmla="val 0"/>
              <a:gd name="adj2" fmla="val 0"/>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1">
                <a:ln>
                  <a:noFill/>
                </a:ln>
                <a:solidFill>
                  <a:prstClr val="white"/>
                </a:solidFill>
                <a:effectLst/>
                <a:uLnTx/>
                <a:uFillTx/>
                <a:latin typeface="Daytona" panose="020B0604030500040204" pitchFamily="34" charset="0"/>
                <a:ea typeface="+mn-ea"/>
                <a:cs typeface="+mn-cs"/>
              </a:rPr>
              <a:t>responsoria</a:t>
            </a:r>
            <a:endParaRPr kumimoji="0" lang="id-ID" sz="1600" b="1" i="1"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Tree>
    <p:extLst>
      <p:ext uri="{BB962C8B-B14F-4D97-AF65-F5344CB8AC3E}">
        <p14:creationId xmlns:p14="http://schemas.microsoft.com/office/powerpoint/2010/main" val="3517233"/>
      </p:ext>
    </p:extLst>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35FE96-29D3-4A50-94E7-95A0C76BF0D5}"/>
              </a:ext>
            </a:extLst>
          </p:cNvPr>
          <p:cNvSpPr/>
          <p:nvPr/>
        </p:nvSpPr>
        <p:spPr>
          <a:xfrm>
            <a:off x="3483745" y="5362032"/>
            <a:ext cx="5224507"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1" i="1"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1" i="1"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consectetur adipiscing elit.</a:t>
            </a: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65677"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semua</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7" name="Rectangle: Top Corners Rounded 6">
            <a:extLst>
              <a:ext uri="{FF2B5EF4-FFF2-40B4-BE49-F238E27FC236}">
                <a16:creationId xmlns:a16="http://schemas.microsoft.com/office/drawing/2014/main" id="{70994555-D241-3F80-54C3-FF3EDC6C800D}"/>
              </a:ext>
            </a:extLst>
          </p:cNvPr>
          <p:cNvSpPr>
            <a:spLocks noGrp="1" noRot="1" noMove="1" noResize="1" noEditPoints="1" noAdjustHandles="1" noChangeArrowheads="1" noChangeShapeType="1"/>
          </p:cNvSpPr>
          <p:nvPr/>
        </p:nvSpPr>
        <p:spPr>
          <a:xfrm>
            <a:off x="9911015" y="5007634"/>
            <a:ext cx="1507492"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1">
                <a:ln>
                  <a:noFill/>
                </a:ln>
                <a:solidFill>
                  <a:prstClr val="white"/>
                </a:solidFill>
                <a:effectLst/>
                <a:uLnTx/>
                <a:uFillTx/>
                <a:latin typeface="Daytona" panose="020B0604030500040204" pitchFamily="34" charset="0"/>
                <a:ea typeface="+mn-ea"/>
                <a:cs typeface="+mn-cs"/>
              </a:rPr>
              <a:t>responsoria</a:t>
            </a:r>
            <a:endParaRPr kumimoji="0" lang="id-ID" sz="1600" b="1" i="1"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Tree>
    <p:extLst>
      <p:ext uri="{BB962C8B-B14F-4D97-AF65-F5344CB8AC3E}">
        <p14:creationId xmlns:p14="http://schemas.microsoft.com/office/powerpoint/2010/main" val="3265799071"/>
      </p:ext>
    </p:extLst>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64C4E202-EC5B-0A21-1C1D-D93CD7AF4AD0}"/>
              </a:ext>
            </a:extLst>
          </p:cNvPr>
          <p:cNvSpPr>
            <a:spLocks/>
          </p:cNvSpPr>
          <p:nvPr/>
        </p:nvSpPr>
        <p:spPr>
          <a:xfrm flipH="1">
            <a:off x="4371973" y="5690918"/>
            <a:ext cx="3448052" cy="6193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854902E9-394C-493F-AAE5-0F19767239F1}"/>
              </a:ext>
            </a:extLst>
          </p:cNvPr>
          <p:cNvSpPr>
            <a:spLocks/>
          </p:cNvSpPr>
          <p:nvPr/>
        </p:nvSpPr>
        <p:spPr>
          <a:xfrm>
            <a:off x="4473601" y="5769771"/>
            <a:ext cx="3244799" cy="461665"/>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300" normalizeH="0" baseline="0" noProof="0" dirty="0">
                <a:ln w="0"/>
                <a:solidFill>
                  <a:prstClr val="white"/>
                </a:solidFill>
                <a:effectLst/>
                <a:uLnTx/>
                <a:uFillTx/>
                <a:latin typeface="Montserrat" panose="00000500000000000000" pitchFamily="2" charset="0"/>
                <a:ea typeface="+mn-ea"/>
                <a:cs typeface="+mn-cs"/>
              </a:rPr>
              <a:t>JEMAAT DUDU</a:t>
            </a:r>
            <a:r>
              <a:rPr kumimoji="0" lang="en-US" sz="2400" b="1" i="0" u="none" strike="noStrike" kern="1200" cap="none" spc="0" normalizeH="0" baseline="0" noProof="0" dirty="0">
                <a:ln w="0"/>
                <a:solidFill>
                  <a:prstClr val="white"/>
                </a:solidFill>
                <a:effectLst/>
                <a:uLnTx/>
                <a:uFillTx/>
                <a:latin typeface="Montserrat" panose="00000500000000000000" pitchFamily="2" charset="0"/>
                <a:ea typeface="+mn-ea"/>
                <a:cs typeface="+mn-cs"/>
              </a:rPr>
              <a:t>K</a:t>
            </a:r>
          </a:p>
        </p:txBody>
      </p:sp>
    </p:spTree>
    <p:extLst>
      <p:ext uri="{BB962C8B-B14F-4D97-AF65-F5344CB8AC3E}">
        <p14:creationId xmlns:p14="http://schemas.microsoft.com/office/powerpoint/2010/main" val="872403755"/>
      </p:ext>
    </p:extLst>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42514806"/>
      </p:ext>
    </p:extLst>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0" y="5288568"/>
            <a:ext cx="2321469" cy="564634"/>
            <a:chOff x="3547769" y="5594910"/>
            <a:chExt cx="1429349"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173720"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JUDUL LAGU</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1429349"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Kidung Jemaat No. ?? : ? – ?</a:t>
              </a:r>
              <a:endPar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9" name="Picture 8" descr="A blue church with white crosses&#10;&#10;Description automatically generated">
            <a:extLst>
              <a:ext uri="{FF2B5EF4-FFF2-40B4-BE49-F238E27FC236}">
                <a16:creationId xmlns:a16="http://schemas.microsoft.com/office/drawing/2014/main" id="{5394843E-F7AA-810F-21D9-DAFA551773D6}"/>
              </a:ext>
            </a:extLst>
          </p:cNvPr>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265703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650"/>
                                  </p:stCondLst>
                                  <p:childTnLst>
                                    <p:set>
                                      <p:cBhvr>
                                        <p:cTn id="14" dur="1" fill="hold">
                                          <p:stCondLst>
                                            <p:cond delay="0"/>
                                          </p:stCondLst>
                                        </p:cTn>
                                        <p:tgtEl>
                                          <p:spTgt spid="9"/>
                                        </p:tgtEl>
                                        <p:attrNameLst>
                                          <p:attrName>style.visibility</p:attrName>
                                        </p:attrNameLst>
                                      </p:cBhvr>
                                      <p:to>
                                        <p:strVal val="visible"/>
                                      </p:to>
                                    </p:set>
                                    <p:animEffect transition="in" filter="dissolv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896748"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Tree>
    <p:extLst>
      <p:ext uri="{BB962C8B-B14F-4D97-AF65-F5344CB8AC3E}">
        <p14:creationId xmlns:p14="http://schemas.microsoft.com/office/powerpoint/2010/main" val="2685739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Tree>
    <p:extLst>
      <p:ext uri="{BB962C8B-B14F-4D97-AF65-F5344CB8AC3E}">
        <p14:creationId xmlns:p14="http://schemas.microsoft.com/office/powerpoint/2010/main" val="940947291"/>
      </p:ext>
    </p:extLst>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5555985"/>
      </p:ext>
    </p:extLst>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6" y="5288568"/>
            <a:ext cx="4706742" cy="564634"/>
            <a:chOff x="3547769" y="5594910"/>
            <a:chExt cx="2897980"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2897977"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EPISTEL: (NAMA KITAB) ?? : ?? - ??</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250517"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prstClr val="white"/>
                  </a:solidFill>
                  <a:effectLst/>
                  <a:uLnTx/>
                  <a:uFillTx/>
                  <a:latin typeface="Montserrat" panose="00000500000000000000" pitchFamily="2" charset="0"/>
                  <a:ea typeface="+mn-ea"/>
                  <a:cs typeface="+mn-cs"/>
                </a:rPr>
                <a:t>Ibadah Minggu Pentakosta HKBP Jatinegara</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9" name="Picture 8" descr="A blue church with white crosses&#10;&#10;Description automatically generated">
            <a:extLst>
              <a:ext uri="{FF2B5EF4-FFF2-40B4-BE49-F238E27FC236}">
                <a16:creationId xmlns:a16="http://schemas.microsoft.com/office/drawing/2014/main" id="{5394843E-F7AA-810F-21D9-DAFA551773D6}"/>
              </a:ext>
            </a:extLst>
          </p:cNvPr>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1042038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650"/>
                                  </p:stCondLst>
                                  <p:childTnLst>
                                    <p:set>
                                      <p:cBhvr>
                                        <p:cTn id="14" dur="1" fill="hold">
                                          <p:stCondLst>
                                            <p:cond delay="0"/>
                                          </p:stCondLst>
                                        </p:cTn>
                                        <p:tgtEl>
                                          <p:spTgt spid="9"/>
                                        </p:tgtEl>
                                        <p:attrNameLst>
                                          <p:attrName>style.visibility</p:attrName>
                                        </p:attrNameLst>
                                      </p:cBhvr>
                                      <p:to>
                                        <p:strVal val="visible"/>
                                      </p:to>
                                    </p:set>
                                    <p:animEffect transition="in" filter="dissolv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bstract White Background Video, White Cube Motion Background Loop _ Free Stock Footage">
            <a:hlinkClick r:id="" action="ppaction://media"/>
            <a:extLst>
              <a:ext uri="{FF2B5EF4-FFF2-40B4-BE49-F238E27FC236}">
                <a16:creationId xmlns:a16="http://schemas.microsoft.com/office/drawing/2014/main" id="{F3432AC2-EF97-D385-3733-EA4E9529A147}"/>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4"/>
          <a:stretch>
            <a:fillRect/>
          </a:stretch>
        </p:blipFill>
        <p:spPr>
          <a:xfrm>
            <a:off x="0" y="-1"/>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456F7DD0-93C7-D108-25BF-E1C734FAB914}"/>
              </a:ext>
            </a:extLst>
          </p:cNvPr>
          <p:cNvSpPr>
            <a:spLocks noChangeAspect="1"/>
          </p:cNvSpPr>
          <p:nvPr/>
        </p:nvSpPr>
        <p:spPr>
          <a:xfrm>
            <a:off x="1430765" y="1809546"/>
            <a:ext cx="10004048" cy="4528688"/>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F7B08D69-8461-AB4B-6984-3E02C0D12271}"/>
              </a:ext>
            </a:extLst>
          </p:cNvPr>
          <p:cNvGrpSpPr>
            <a:grpSpLocks noChangeAspect="1"/>
          </p:cNvGrpSpPr>
          <p:nvPr/>
        </p:nvGrpSpPr>
        <p:grpSpPr>
          <a:xfrm>
            <a:off x="757187" y="1145405"/>
            <a:ext cx="673580" cy="664144"/>
            <a:chOff x="666745" y="5063939"/>
            <a:chExt cx="304804" cy="300534"/>
          </a:xfrm>
        </p:grpSpPr>
        <p:sp>
          <p:nvSpPr>
            <p:cNvPr id="6" name="Rectangle 5">
              <a:extLst>
                <a:ext uri="{FF2B5EF4-FFF2-40B4-BE49-F238E27FC236}">
                  <a16:creationId xmlns:a16="http://schemas.microsoft.com/office/drawing/2014/main" id="{F647B65B-563B-9D62-DC34-A86BA65E61A6}"/>
                </a:ext>
              </a:extLst>
            </p:cNvPr>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9989BD00-675F-D859-A60A-B3082C35910B}"/>
                </a:ext>
              </a:extLst>
            </p:cNvPr>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76CF3284-E7D0-B9C4-7044-3573A61BD9B9}"/>
                </a:ext>
              </a:extLst>
            </p:cNvPr>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0" name="Rectangle 9">
            <a:extLst>
              <a:ext uri="{FF2B5EF4-FFF2-40B4-BE49-F238E27FC236}">
                <a16:creationId xmlns:a16="http://schemas.microsoft.com/office/drawing/2014/main" id="{495A05F9-6638-8704-091D-BFE24FDFFB11}"/>
              </a:ext>
            </a:extLst>
          </p:cNvPr>
          <p:cNvSpPr>
            <a:spLocks/>
          </p:cNvSpPr>
          <p:nvPr/>
        </p:nvSpPr>
        <p:spPr>
          <a:xfrm>
            <a:off x="757187" y="1809547"/>
            <a:ext cx="673578" cy="4528687"/>
          </a:xfrm>
          <a:prstGeom prst="rect">
            <a:avLst/>
          </a:prstGeom>
          <a:solidFill>
            <a:srgbClr val="00B0F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4EAF3EE5-F8F9-EEDF-0347-9B02EE759539}"/>
              </a:ext>
            </a:extLst>
          </p:cNvPr>
          <p:cNvSpPr>
            <a:spLocks/>
          </p:cNvSpPr>
          <p:nvPr/>
        </p:nvSpPr>
        <p:spPr>
          <a:xfrm>
            <a:off x="1430765" y="1145405"/>
            <a:ext cx="10004048" cy="664141"/>
          </a:xfrm>
          <a:prstGeom prst="rect">
            <a:avLst/>
          </a:prstGeom>
          <a:solidFill>
            <a:srgbClr val="00B0F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7580A9E4-9C68-059B-6236-F47CC505A182}"/>
              </a:ext>
            </a:extLst>
          </p:cNvPr>
          <p:cNvSpPr/>
          <p:nvPr/>
        </p:nvSpPr>
        <p:spPr>
          <a:xfrm>
            <a:off x="1573561" y="1158715"/>
            <a:ext cx="1955985" cy="461665"/>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300" normalizeH="0" baseline="0" noProof="0" dirty="0">
                <a:ln w="0"/>
                <a:solidFill>
                  <a:prstClr val="black"/>
                </a:solidFill>
                <a:effectLst/>
                <a:uLnTx/>
                <a:uFillTx/>
                <a:latin typeface="Montserrat SemiBold" panose="00000700000000000000" pitchFamily="2" charset="0"/>
                <a:ea typeface="+mn-ea"/>
                <a:cs typeface="+mn-cs"/>
              </a:rPr>
              <a:t>LITURGIS</a:t>
            </a:r>
          </a:p>
        </p:txBody>
      </p:sp>
      <p:sp>
        <p:nvSpPr>
          <p:cNvPr id="15" name="Rectangle 14">
            <a:extLst>
              <a:ext uri="{FF2B5EF4-FFF2-40B4-BE49-F238E27FC236}">
                <a16:creationId xmlns:a16="http://schemas.microsoft.com/office/drawing/2014/main" id="{EF58DF68-B295-DC8B-A218-42CEE0FC744A}"/>
              </a:ext>
            </a:extLst>
          </p:cNvPr>
          <p:cNvSpPr/>
          <p:nvPr/>
        </p:nvSpPr>
        <p:spPr>
          <a:xfrm>
            <a:off x="1573559" y="1450899"/>
            <a:ext cx="3142207" cy="338554"/>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100" normalizeH="0" baseline="0" noProof="0" dirty="0">
                <a:ln w="0"/>
                <a:solidFill>
                  <a:prstClr val="black"/>
                </a:solidFill>
                <a:effectLst/>
                <a:uLnTx/>
                <a:uFillTx/>
                <a:latin typeface="Montserrat SemiBold" panose="00000700000000000000" pitchFamily="2" charset="0"/>
                <a:ea typeface="+mn-ea"/>
                <a:cs typeface="+mn-cs"/>
              </a:rPr>
              <a:t>(NAMA KITAB) ?? : ?? - ??</a:t>
            </a:r>
          </a:p>
        </p:txBody>
      </p:sp>
      <p:sp>
        <p:nvSpPr>
          <p:cNvPr id="16" name="TextBox 15">
            <a:extLst>
              <a:ext uri="{FF2B5EF4-FFF2-40B4-BE49-F238E27FC236}">
                <a16:creationId xmlns:a16="http://schemas.microsoft.com/office/drawing/2014/main" id="{96FC9846-3A4C-69AC-39C5-5A776AD46419}"/>
              </a:ext>
            </a:extLst>
          </p:cNvPr>
          <p:cNvSpPr txBox="1"/>
          <p:nvPr/>
        </p:nvSpPr>
        <p:spPr>
          <a:xfrm>
            <a:off x="1747650" y="2141615"/>
            <a:ext cx="9370277" cy="375487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3400" b="0" i="0" u="none" strike="noStrike" kern="1200" cap="none" spc="0" normalizeH="0" baseline="0" noProof="0" dirty="0">
                <a:ln>
                  <a:noFill/>
                </a:ln>
                <a:solidFill>
                  <a:prstClr val="black"/>
                </a:solidFill>
                <a:effectLst/>
                <a:uLnTx/>
                <a:uFillTx/>
                <a:latin typeface="Montserrat Medium" panose="00000600000000000000" pitchFamily="2" charset="0"/>
                <a:ea typeface="+mn-ea"/>
                <a:cs typeface="Browallia New" panose="020B0502040204020203" pitchFamily="34" charset="-34"/>
              </a:rPr>
              <a:t>(?) Lorem ipsum dolor sit amet, consectetur adipiscing elit, sed do eiusmod tempor incididunt ut labore et dolore magna aliqua. Ut enim ad minim veniam, quis nostrud exercitation ullamco laboris nisi ut aliquip ex ea commodo consequat.</a:t>
            </a:r>
          </a:p>
        </p:txBody>
      </p:sp>
    </p:spTree>
    <p:extLst>
      <p:ext uri="{BB962C8B-B14F-4D97-AF65-F5344CB8AC3E}">
        <p14:creationId xmlns:p14="http://schemas.microsoft.com/office/powerpoint/2010/main" val="146852638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004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bstract White Background Video, White Cube Motion Background Loop _ Free Stock Footage">
            <a:hlinkClick r:id="" action="ppaction://media"/>
            <a:extLst>
              <a:ext uri="{FF2B5EF4-FFF2-40B4-BE49-F238E27FC236}">
                <a16:creationId xmlns:a16="http://schemas.microsoft.com/office/drawing/2014/main" id="{F3432AC2-EF97-D385-3733-EA4E9529A147}"/>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4"/>
          <a:stretch>
            <a:fillRect/>
          </a:stretch>
        </p:blipFill>
        <p:spPr>
          <a:xfrm>
            <a:off x="0" y="-1"/>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456F7DD0-93C7-D108-25BF-E1C734FAB914}"/>
              </a:ext>
            </a:extLst>
          </p:cNvPr>
          <p:cNvSpPr>
            <a:spLocks noChangeAspect="1"/>
          </p:cNvSpPr>
          <p:nvPr/>
        </p:nvSpPr>
        <p:spPr>
          <a:xfrm>
            <a:off x="1430765" y="1809546"/>
            <a:ext cx="10004048" cy="4528688"/>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F7B08D69-8461-AB4B-6984-3E02C0D12271}"/>
              </a:ext>
            </a:extLst>
          </p:cNvPr>
          <p:cNvGrpSpPr>
            <a:grpSpLocks noChangeAspect="1"/>
          </p:cNvGrpSpPr>
          <p:nvPr/>
        </p:nvGrpSpPr>
        <p:grpSpPr>
          <a:xfrm>
            <a:off x="757187" y="1145405"/>
            <a:ext cx="673580" cy="664144"/>
            <a:chOff x="666745" y="5063939"/>
            <a:chExt cx="304804" cy="300534"/>
          </a:xfrm>
        </p:grpSpPr>
        <p:sp>
          <p:nvSpPr>
            <p:cNvPr id="6" name="Rectangle 5">
              <a:extLst>
                <a:ext uri="{FF2B5EF4-FFF2-40B4-BE49-F238E27FC236}">
                  <a16:creationId xmlns:a16="http://schemas.microsoft.com/office/drawing/2014/main" id="{F647B65B-563B-9D62-DC34-A86BA65E61A6}"/>
                </a:ext>
              </a:extLst>
            </p:cNvPr>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9989BD00-675F-D859-A60A-B3082C35910B}"/>
                </a:ext>
              </a:extLst>
            </p:cNvPr>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76CF3284-E7D0-B9C4-7044-3573A61BD9B9}"/>
                </a:ext>
              </a:extLst>
            </p:cNvPr>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0" name="Rectangle 9">
            <a:extLst>
              <a:ext uri="{FF2B5EF4-FFF2-40B4-BE49-F238E27FC236}">
                <a16:creationId xmlns:a16="http://schemas.microsoft.com/office/drawing/2014/main" id="{495A05F9-6638-8704-091D-BFE24FDFFB11}"/>
              </a:ext>
            </a:extLst>
          </p:cNvPr>
          <p:cNvSpPr>
            <a:spLocks/>
          </p:cNvSpPr>
          <p:nvPr/>
        </p:nvSpPr>
        <p:spPr>
          <a:xfrm>
            <a:off x="757187" y="1809547"/>
            <a:ext cx="673578" cy="4528687"/>
          </a:xfrm>
          <a:prstGeom prst="rect">
            <a:avLst/>
          </a:prstGeom>
          <a:solidFill>
            <a:schemeClr val="accent2">
              <a:lumMod val="7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4EAF3EE5-F8F9-EEDF-0347-9B02EE759539}"/>
              </a:ext>
            </a:extLst>
          </p:cNvPr>
          <p:cNvSpPr>
            <a:spLocks/>
          </p:cNvSpPr>
          <p:nvPr/>
        </p:nvSpPr>
        <p:spPr>
          <a:xfrm>
            <a:off x="1430765" y="1145405"/>
            <a:ext cx="10004048" cy="664141"/>
          </a:xfrm>
          <a:prstGeom prst="rect">
            <a:avLst/>
          </a:prstGeom>
          <a:solidFill>
            <a:schemeClr val="accent2">
              <a:lumMod val="7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7580A9E4-9C68-059B-6236-F47CC505A182}"/>
              </a:ext>
            </a:extLst>
          </p:cNvPr>
          <p:cNvSpPr/>
          <p:nvPr/>
        </p:nvSpPr>
        <p:spPr>
          <a:xfrm>
            <a:off x="1573561" y="1158715"/>
            <a:ext cx="1725152" cy="461665"/>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300" normalizeH="0" baseline="0" noProof="0" dirty="0">
                <a:ln w="0"/>
                <a:solidFill>
                  <a:prstClr val="black"/>
                </a:solidFill>
                <a:effectLst/>
                <a:uLnTx/>
                <a:uFillTx/>
                <a:latin typeface="Montserrat SemiBold" panose="00000700000000000000" pitchFamily="2" charset="0"/>
                <a:ea typeface="+mn-ea"/>
                <a:cs typeface="+mn-cs"/>
              </a:rPr>
              <a:t>JEMAAT</a:t>
            </a:r>
          </a:p>
        </p:txBody>
      </p:sp>
      <p:sp>
        <p:nvSpPr>
          <p:cNvPr id="15" name="Rectangle 14">
            <a:extLst>
              <a:ext uri="{FF2B5EF4-FFF2-40B4-BE49-F238E27FC236}">
                <a16:creationId xmlns:a16="http://schemas.microsoft.com/office/drawing/2014/main" id="{EF58DF68-B295-DC8B-A218-42CEE0FC744A}"/>
              </a:ext>
            </a:extLst>
          </p:cNvPr>
          <p:cNvSpPr/>
          <p:nvPr/>
        </p:nvSpPr>
        <p:spPr>
          <a:xfrm>
            <a:off x="1573559" y="1450899"/>
            <a:ext cx="3142207" cy="338554"/>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100" normalizeH="0" baseline="0" noProof="0" dirty="0">
                <a:ln w="0"/>
                <a:solidFill>
                  <a:prstClr val="black"/>
                </a:solidFill>
                <a:effectLst/>
                <a:uLnTx/>
                <a:uFillTx/>
                <a:latin typeface="Montserrat SemiBold" panose="00000700000000000000" pitchFamily="2" charset="0"/>
                <a:ea typeface="+mn-ea"/>
                <a:cs typeface="+mn-cs"/>
              </a:rPr>
              <a:t>(NAMA KITAB) ?? : ?? - ??</a:t>
            </a:r>
          </a:p>
        </p:txBody>
      </p:sp>
      <p:sp>
        <p:nvSpPr>
          <p:cNvPr id="16" name="TextBox 15">
            <a:extLst>
              <a:ext uri="{FF2B5EF4-FFF2-40B4-BE49-F238E27FC236}">
                <a16:creationId xmlns:a16="http://schemas.microsoft.com/office/drawing/2014/main" id="{96FC9846-3A4C-69AC-39C5-5A776AD46419}"/>
              </a:ext>
            </a:extLst>
          </p:cNvPr>
          <p:cNvSpPr txBox="1"/>
          <p:nvPr/>
        </p:nvSpPr>
        <p:spPr>
          <a:xfrm>
            <a:off x="1747650" y="2141615"/>
            <a:ext cx="9370277" cy="375487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3400" b="0" i="1" u="none" strike="noStrike" kern="1200" cap="none" spc="0" normalizeH="0" baseline="0" noProof="0" dirty="0">
                <a:ln>
                  <a:noFill/>
                </a:ln>
                <a:solidFill>
                  <a:prstClr val="black"/>
                </a:solidFill>
                <a:effectLst/>
                <a:uLnTx/>
                <a:uFillTx/>
                <a:latin typeface="Montserrat Medium" panose="00000600000000000000" pitchFamily="2" charset="0"/>
                <a:ea typeface="+mn-ea"/>
                <a:cs typeface="Browallia New" panose="020B0502040204020203" pitchFamily="34" charset="-34"/>
              </a:rPr>
              <a:t>(?) Lorem ipsum dolor sit amet, consectetur adipiscing elit, sed do eiusmod tempor incididunt ut labore et dolore magna aliqua. Ut enim ad minim veniam, quis nostrud exercitation ullamco laboris nisi ut aliquip ex ea commodo consequat.</a:t>
            </a:r>
          </a:p>
        </p:txBody>
      </p:sp>
    </p:spTree>
    <p:extLst>
      <p:ext uri="{BB962C8B-B14F-4D97-AF65-F5344CB8AC3E}">
        <p14:creationId xmlns:p14="http://schemas.microsoft.com/office/powerpoint/2010/main" val="93911632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004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bstract White Background Video, White Cube Motion Background Loop _ Free Stock Footage">
            <a:hlinkClick r:id="" action="ppaction://media"/>
            <a:extLst>
              <a:ext uri="{FF2B5EF4-FFF2-40B4-BE49-F238E27FC236}">
                <a16:creationId xmlns:a16="http://schemas.microsoft.com/office/drawing/2014/main" id="{F3432AC2-EF97-D385-3733-EA4E9529A147}"/>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4"/>
          <a:stretch>
            <a:fillRect/>
          </a:stretch>
        </p:blipFill>
        <p:spPr>
          <a:xfrm>
            <a:off x="0" y="-1"/>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456F7DD0-93C7-D108-25BF-E1C734FAB914}"/>
              </a:ext>
            </a:extLst>
          </p:cNvPr>
          <p:cNvSpPr>
            <a:spLocks noChangeAspect="1"/>
          </p:cNvSpPr>
          <p:nvPr/>
        </p:nvSpPr>
        <p:spPr>
          <a:xfrm>
            <a:off x="1430765" y="1809546"/>
            <a:ext cx="10004048" cy="4528688"/>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F7B08D69-8461-AB4B-6984-3E02C0D12271}"/>
              </a:ext>
            </a:extLst>
          </p:cNvPr>
          <p:cNvGrpSpPr>
            <a:grpSpLocks noChangeAspect="1"/>
          </p:cNvGrpSpPr>
          <p:nvPr/>
        </p:nvGrpSpPr>
        <p:grpSpPr>
          <a:xfrm>
            <a:off x="757187" y="1145405"/>
            <a:ext cx="673580" cy="664144"/>
            <a:chOff x="666745" y="5063939"/>
            <a:chExt cx="304804" cy="300534"/>
          </a:xfrm>
        </p:grpSpPr>
        <p:sp>
          <p:nvSpPr>
            <p:cNvPr id="6" name="Rectangle 5">
              <a:extLst>
                <a:ext uri="{FF2B5EF4-FFF2-40B4-BE49-F238E27FC236}">
                  <a16:creationId xmlns:a16="http://schemas.microsoft.com/office/drawing/2014/main" id="{F647B65B-563B-9D62-DC34-A86BA65E61A6}"/>
                </a:ext>
              </a:extLst>
            </p:cNvPr>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9989BD00-675F-D859-A60A-B3082C35910B}"/>
                </a:ext>
              </a:extLst>
            </p:cNvPr>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76CF3284-E7D0-B9C4-7044-3573A61BD9B9}"/>
                </a:ext>
              </a:extLst>
            </p:cNvPr>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0" name="Rectangle 9">
            <a:extLst>
              <a:ext uri="{FF2B5EF4-FFF2-40B4-BE49-F238E27FC236}">
                <a16:creationId xmlns:a16="http://schemas.microsoft.com/office/drawing/2014/main" id="{495A05F9-6638-8704-091D-BFE24FDFFB11}"/>
              </a:ext>
            </a:extLst>
          </p:cNvPr>
          <p:cNvSpPr>
            <a:spLocks/>
          </p:cNvSpPr>
          <p:nvPr/>
        </p:nvSpPr>
        <p:spPr>
          <a:xfrm>
            <a:off x="757187" y="1809547"/>
            <a:ext cx="673578" cy="4528687"/>
          </a:xfrm>
          <a:prstGeom prst="rect">
            <a:avLst/>
          </a:prstGeom>
          <a:solidFill>
            <a:srgbClr val="7030A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4EAF3EE5-F8F9-EEDF-0347-9B02EE759539}"/>
              </a:ext>
            </a:extLst>
          </p:cNvPr>
          <p:cNvSpPr>
            <a:spLocks/>
          </p:cNvSpPr>
          <p:nvPr/>
        </p:nvSpPr>
        <p:spPr>
          <a:xfrm>
            <a:off x="1430765" y="1145405"/>
            <a:ext cx="10004048" cy="664141"/>
          </a:xfrm>
          <a:prstGeom prst="rect">
            <a:avLst/>
          </a:prstGeom>
          <a:solidFill>
            <a:srgbClr val="7030A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7580A9E4-9C68-059B-6236-F47CC505A182}"/>
              </a:ext>
            </a:extLst>
          </p:cNvPr>
          <p:cNvSpPr/>
          <p:nvPr/>
        </p:nvSpPr>
        <p:spPr>
          <a:xfrm>
            <a:off x="1573561" y="1158715"/>
            <a:ext cx="1544012" cy="461665"/>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300" normalizeH="0" baseline="0" noProof="0" dirty="0">
                <a:ln w="0"/>
                <a:solidFill>
                  <a:prstClr val="black"/>
                </a:solidFill>
                <a:effectLst/>
                <a:uLnTx/>
                <a:uFillTx/>
                <a:latin typeface="Montserrat SemiBold" panose="00000700000000000000" pitchFamily="2" charset="0"/>
                <a:ea typeface="+mn-ea"/>
                <a:cs typeface="+mn-cs"/>
              </a:rPr>
              <a:t>SEMUA</a:t>
            </a:r>
          </a:p>
        </p:txBody>
      </p:sp>
      <p:sp>
        <p:nvSpPr>
          <p:cNvPr id="15" name="Rectangle 14">
            <a:extLst>
              <a:ext uri="{FF2B5EF4-FFF2-40B4-BE49-F238E27FC236}">
                <a16:creationId xmlns:a16="http://schemas.microsoft.com/office/drawing/2014/main" id="{EF58DF68-B295-DC8B-A218-42CEE0FC744A}"/>
              </a:ext>
            </a:extLst>
          </p:cNvPr>
          <p:cNvSpPr/>
          <p:nvPr/>
        </p:nvSpPr>
        <p:spPr>
          <a:xfrm>
            <a:off x="1573559" y="1450899"/>
            <a:ext cx="3142207" cy="338554"/>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100" normalizeH="0" baseline="0" noProof="0" dirty="0">
                <a:ln w="0"/>
                <a:solidFill>
                  <a:prstClr val="black"/>
                </a:solidFill>
                <a:effectLst/>
                <a:uLnTx/>
                <a:uFillTx/>
                <a:latin typeface="Montserrat SemiBold" panose="00000700000000000000" pitchFamily="2" charset="0"/>
                <a:ea typeface="+mn-ea"/>
                <a:cs typeface="+mn-cs"/>
              </a:rPr>
              <a:t>(NAMA KITAB) ?? : ?? - ??</a:t>
            </a:r>
          </a:p>
        </p:txBody>
      </p:sp>
      <p:sp>
        <p:nvSpPr>
          <p:cNvPr id="16" name="TextBox 15">
            <a:extLst>
              <a:ext uri="{FF2B5EF4-FFF2-40B4-BE49-F238E27FC236}">
                <a16:creationId xmlns:a16="http://schemas.microsoft.com/office/drawing/2014/main" id="{96FC9846-3A4C-69AC-39C5-5A776AD46419}"/>
              </a:ext>
            </a:extLst>
          </p:cNvPr>
          <p:cNvSpPr txBox="1"/>
          <p:nvPr/>
        </p:nvSpPr>
        <p:spPr>
          <a:xfrm>
            <a:off x="1747650" y="2141615"/>
            <a:ext cx="9370277" cy="375487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3400" b="1" i="1" u="none" strike="noStrike" kern="1200" cap="none" spc="0" normalizeH="0" baseline="0" noProof="0" dirty="0">
                <a:ln>
                  <a:noFill/>
                </a:ln>
                <a:solidFill>
                  <a:prstClr val="black"/>
                </a:solidFill>
                <a:effectLst/>
                <a:uLnTx/>
                <a:uFillTx/>
                <a:latin typeface="Montserrat" panose="00000500000000000000" pitchFamily="2" charset="0"/>
                <a:ea typeface="+mn-ea"/>
                <a:cs typeface="Browallia New" panose="020B0502040204020203" pitchFamily="34" charset="-34"/>
              </a:rPr>
              <a:t>(?) Lorem ipsum dolor sit amet, consectetur adipiscing elit, sed do eiusmod tempor incididunt ut labore et dolore magna aliqua. Ut enim ad minim veniam, quis nostrud exercitation ullamco laboris nisi ut aliquip ex ea commodo consequat.</a:t>
            </a:r>
          </a:p>
        </p:txBody>
      </p:sp>
    </p:spTree>
    <p:extLst>
      <p:ext uri="{BB962C8B-B14F-4D97-AF65-F5344CB8AC3E}">
        <p14:creationId xmlns:p14="http://schemas.microsoft.com/office/powerpoint/2010/main" val="100306619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004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6" y="5288568"/>
            <a:ext cx="4706742" cy="564634"/>
            <a:chOff x="3547769" y="5594910"/>
            <a:chExt cx="2897980"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2897977"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EPISTEL: (NAMA KITAB) ?? : ?? - ??</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250517"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prstClr val="white"/>
                  </a:solidFill>
                  <a:effectLst/>
                  <a:uLnTx/>
                  <a:uFillTx/>
                  <a:latin typeface="Montserrat" panose="00000500000000000000" pitchFamily="2" charset="0"/>
                  <a:ea typeface="+mn-ea"/>
                  <a:cs typeface="+mn-cs"/>
                </a:rPr>
                <a:t>Ibadah Minggu Pentakosta HKBP Jatinegara</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9" name="Picture 8" descr="A blue church with white crosses&#10;&#10;Description automatically generated">
            <a:extLst>
              <a:ext uri="{FF2B5EF4-FFF2-40B4-BE49-F238E27FC236}">
                <a16:creationId xmlns:a16="http://schemas.microsoft.com/office/drawing/2014/main" id="{5394843E-F7AA-810F-21D9-DAFA551773D6}"/>
              </a:ext>
            </a:extLst>
          </p:cNvPr>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1513306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650"/>
                                  </p:stCondLst>
                                  <p:childTnLst>
                                    <p:set>
                                      <p:cBhvr>
                                        <p:cTn id="14" dur="1" fill="hold">
                                          <p:stCondLst>
                                            <p:cond delay="0"/>
                                          </p:stCondLst>
                                        </p:cTn>
                                        <p:tgtEl>
                                          <p:spTgt spid="9"/>
                                        </p:tgtEl>
                                        <p:attrNameLst>
                                          <p:attrName>style.visibility</p:attrName>
                                        </p:attrNameLst>
                                      </p:cBhvr>
                                      <p:to>
                                        <p:strVal val="visible"/>
                                      </p:to>
                                    </p:set>
                                    <p:animEffect transition="in" filter="dissolv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66447274"/>
      </p:ext>
    </p:extLst>
  </p:cSld>
  <p:clrMapOvr>
    <a:masterClrMapping/>
  </p:clrMapOvr>
  <p:transition>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0" y="5288568"/>
            <a:ext cx="3885999" cy="564634"/>
            <a:chOff x="3547769" y="5594910"/>
            <a:chExt cx="2392644"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173720"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JUDUL LAGU</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392644"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Kidung Jemaat No. ?? : ? – ?   </a:t>
              </a:r>
              <a:r>
                <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rPr>
                <a:t>(ayat ke-? berdiri)</a:t>
              </a:r>
            </a:p>
          </p:txBody>
        </p:sp>
      </p:grpSp>
      <p:pic>
        <p:nvPicPr>
          <p:cNvPr id="9" name="Picture 8" descr="A blue church with white crosses&#10;&#10;Description automatically generated">
            <a:extLst>
              <a:ext uri="{FF2B5EF4-FFF2-40B4-BE49-F238E27FC236}">
                <a16:creationId xmlns:a16="http://schemas.microsoft.com/office/drawing/2014/main" id="{5394843E-F7AA-810F-21D9-DAFA551773D6}"/>
              </a:ext>
            </a:extLst>
          </p:cNvPr>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2388842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650"/>
                                  </p:stCondLst>
                                  <p:childTnLst>
                                    <p:set>
                                      <p:cBhvr>
                                        <p:cTn id="14" dur="1" fill="hold">
                                          <p:stCondLst>
                                            <p:cond delay="0"/>
                                          </p:stCondLst>
                                        </p:cTn>
                                        <p:tgtEl>
                                          <p:spTgt spid="9"/>
                                        </p:tgtEl>
                                        <p:attrNameLst>
                                          <p:attrName>style.visibility</p:attrName>
                                        </p:attrNameLst>
                                      </p:cBhvr>
                                      <p:to>
                                        <p:strVal val="visible"/>
                                      </p:to>
                                    </p:set>
                                    <p:animEffect transition="in" filter="dissolv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896748"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Tree>
    <p:extLst>
      <p:ext uri="{BB962C8B-B14F-4D97-AF65-F5344CB8AC3E}">
        <p14:creationId xmlns:p14="http://schemas.microsoft.com/office/powerpoint/2010/main" val="195645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Tree>
    <p:extLst>
      <p:ext uri="{BB962C8B-B14F-4D97-AF65-F5344CB8AC3E}">
        <p14:creationId xmlns:p14="http://schemas.microsoft.com/office/powerpoint/2010/main" val="2655442635"/>
      </p:ext>
    </p:extLst>
  </p:cSld>
  <p:clrMapOvr>
    <a:masterClrMapping/>
  </p:clrMapOvr>
  <p:transition>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896748"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
        <p:nvSpPr>
          <p:cNvPr id="11" name="Rectangle: Top Corners Rounded 10">
            <a:extLst>
              <a:ext uri="{FF2B5EF4-FFF2-40B4-BE49-F238E27FC236}">
                <a16:creationId xmlns:a16="http://schemas.microsoft.com/office/drawing/2014/main" id="{05607E17-45CD-2301-963D-0FA81D4D7A9B}"/>
              </a:ext>
            </a:extLst>
          </p:cNvPr>
          <p:cNvSpPr>
            <a:spLocks/>
          </p:cNvSpPr>
          <p:nvPr/>
        </p:nvSpPr>
        <p:spPr>
          <a:xfrm>
            <a:off x="9672168" y="5007634"/>
            <a:ext cx="1746339"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1">
                <a:ln>
                  <a:noFill/>
                </a:ln>
                <a:solidFill>
                  <a:prstClr val="white"/>
                </a:solidFill>
                <a:effectLst/>
                <a:uLnTx/>
                <a:uFillTx/>
                <a:latin typeface="Daytona" panose="020B0604030500040204" pitchFamily="34" charset="0"/>
                <a:ea typeface="+mn-ea"/>
                <a:cs typeface="+mn-cs"/>
              </a:rPr>
              <a:t>jemaat berdiri</a:t>
            </a:r>
            <a:endParaRPr kumimoji="0" lang="id-ID" sz="1600" b="1" i="1"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Tree>
    <p:extLst>
      <p:ext uri="{BB962C8B-B14F-4D97-AF65-F5344CB8AC3E}">
        <p14:creationId xmlns:p14="http://schemas.microsoft.com/office/powerpoint/2010/main" val="1095399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right)">
                                      <p:cBhvr>
                                        <p:cTn id="7" dur="2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Tree>
    <p:extLst>
      <p:ext uri="{BB962C8B-B14F-4D97-AF65-F5344CB8AC3E}">
        <p14:creationId xmlns:p14="http://schemas.microsoft.com/office/powerpoint/2010/main" val="2666846742"/>
      </p:ext>
    </p:extLst>
  </p:cSld>
  <p:clrMapOvr>
    <a:masterClrMapping/>
  </p:clrMapOvr>
  <p:transition>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31361956"/>
      </p:ext>
    </p:extLst>
  </p:cSld>
  <p:clrMapOvr>
    <a:masterClrMapping/>
  </p:clrMapOvr>
  <p:transition>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9" y="5288568"/>
            <a:ext cx="3780208" cy="564634"/>
            <a:chOff x="3547769" y="5594910"/>
            <a:chExt cx="2327505"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2327502"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PENGAKUAN IMAN RASULI</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250517"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prstClr val="white"/>
                  </a:solidFill>
                  <a:effectLst/>
                  <a:uLnTx/>
                  <a:uFillTx/>
                  <a:latin typeface="Montserrat" panose="00000500000000000000" pitchFamily="2" charset="0"/>
                  <a:ea typeface="+mn-ea"/>
                  <a:cs typeface="+mn-cs"/>
                </a:rPr>
                <a:t>Ibadah Minggu Pentakosta HKBP Jatinegara</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9" name="Picture 8" descr="A blue church with white crosses&#10;&#10;Description automatically generated">
            <a:extLst>
              <a:ext uri="{FF2B5EF4-FFF2-40B4-BE49-F238E27FC236}">
                <a16:creationId xmlns:a16="http://schemas.microsoft.com/office/drawing/2014/main" id="{5394843E-F7AA-810F-21D9-DAFA551773D6}"/>
              </a:ext>
            </a:extLst>
          </p:cNvPr>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2740285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650"/>
                                  </p:stCondLst>
                                  <p:childTnLst>
                                    <p:set>
                                      <p:cBhvr>
                                        <p:cTn id="14" dur="1" fill="hold">
                                          <p:stCondLst>
                                            <p:cond delay="0"/>
                                          </p:stCondLst>
                                        </p:cTn>
                                        <p:tgtEl>
                                          <p:spTgt spid="9"/>
                                        </p:tgtEl>
                                        <p:attrNameLst>
                                          <p:attrName>style.visibility</p:attrName>
                                        </p:attrNameLst>
                                      </p:cBhvr>
                                      <p:to>
                                        <p:strVal val="visible"/>
                                      </p:to>
                                    </p:set>
                                    <p:animEffect transition="in" filter="dissolv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65677"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semua</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Rectangle 1">
            <a:extLst>
              <a:ext uri="{FF2B5EF4-FFF2-40B4-BE49-F238E27FC236}">
                <a16:creationId xmlns:a16="http://schemas.microsoft.com/office/drawing/2014/main" id="{9C35FE96-29D3-4A50-94E7-95A0C76BF0D5}"/>
              </a:ext>
            </a:extLst>
          </p:cNvPr>
          <p:cNvSpPr/>
          <p:nvPr/>
        </p:nvSpPr>
        <p:spPr>
          <a:xfrm>
            <a:off x="1516059" y="5362032"/>
            <a:ext cx="915988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Aku percaya kepada Allah Bapa yang Maha Kuasa,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Khalik langit dan bumi.</a:t>
            </a:r>
          </a:p>
        </p:txBody>
      </p:sp>
    </p:spTree>
    <p:extLst>
      <p:ext uri="{BB962C8B-B14F-4D97-AF65-F5344CB8AC3E}">
        <p14:creationId xmlns:p14="http://schemas.microsoft.com/office/powerpoint/2010/main" val="3961774429"/>
      </p:ext>
    </p:extLst>
  </p:cSld>
  <p:clrMapOvr>
    <a:masterClrMapping/>
  </p:clrMapOvr>
  <p:transition>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65677"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semua</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Rectangle 1">
            <a:extLst>
              <a:ext uri="{FF2B5EF4-FFF2-40B4-BE49-F238E27FC236}">
                <a16:creationId xmlns:a16="http://schemas.microsoft.com/office/drawing/2014/main" id="{9C35FE96-29D3-4A50-94E7-95A0C76BF0D5}"/>
              </a:ext>
            </a:extLst>
          </p:cNvPr>
          <p:cNvSpPr/>
          <p:nvPr/>
        </p:nvSpPr>
        <p:spPr>
          <a:xfrm>
            <a:off x="1986540" y="5362032"/>
            <a:ext cx="8218917"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Aku percaya kepada Yesus Kristus, Anak-Nya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yang tunggal, Tuhan kita,</a:t>
            </a:r>
          </a:p>
        </p:txBody>
      </p:sp>
    </p:spTree>
    <p:extLst>
      <p:ext uri="{BB962C8B-B14F-4D97-AF65-F5344CB8AC3E}">
        <p14:creationId xmlns:p14="http://schemas.microsoft.com/office/powerpoint/2010/main" val="3340178087"/>
      </p:ext>
    </p:extLst>
  </p:cSld>
  <p:clrMapOvr>
    <a:masterClrMapping/>
  </p:clrMapOvr>
  <p:transition>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65677"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semua</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Rectangle 1">
            <a:extLst>
              <a:ext uri="{FF2B5EF4-FFF2-40B4-BE49-F238E27FC236}">
                <a16:creationId xmlns:a16="http://schemas.microsoft.com/office/drawing/2014/main" id="{9C35FE96-29D3-4A50-94E7-95A0C76BF0D5}"/>
              </a:ext>
            </a:extLst>
          </p:cNvPr>
          <p:cNvSpPr/>
          <p:nvPr/>
        </p:nvSpPr>
        <p:spPr>
          <a:xfrm>
            <a:off x="1796584" y="5362032"/>
            <a:ext cx="8598829"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yang dikandung daripada Roh Kudus, lahir dari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anak dara Maria, yang menderita sengsara</a:t>
            </a:r>
          </a:p>
        </p:txBody>
      </p:sp>
    </p:spTree>
    <p:extLst>
      <p:ext uri="{BB962C8B-B14F-4D97-AF65-F5344CB8AC3E}">
        <p14:creationId xmlns:p14="http://schemas.microsoft.com/office/powerpoint/2010/main" val="1785365475"/>
      </p:ext>
    </p:extLst>
  </p:cSld>
  <p:clrMapOvr>
    <a:masterClrMapping/>
  </p:clrMapOvr>
  <p:transition>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65677"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semua</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Rectangle 1">
            <a:extLst>
              <a:ext uri="{FF2B5EF4-FFF2-40B4-BE49-F238E27FC236}">
                <a16:creationId xmlns:a16="http://schemas.microsoft.com/office/drawing/2014/main" id="{9C35FE96-29D3-4A50-94E7-95A0C76BF0D5}"/>
              </a:ext>
            </a:extLst>
          </p:cNvPr>
          <p:cNvSpPr/>
          <p:nvPr/>
        </p:nvSpPr>
        <p:spPr>
          <a:xfrm>
            <a:off x="2429771" y="5362032"/>
            <a:ext cx="733245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di bawah pemerintahan Pontius Pilatus,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disalibkan, mati dan dikuburkan,</a:t>
            </a:r>
          </a:p>
        </p:txBody>
      </p:sp>
    </p:spTree>
    <p:extLst>
      <p:ext uri="{BB962C8B-B14F-4D97-AF65-F5344CB8AC3E}">
        <p14:creationId xmlns:p14="http://schemas.microsoft.com/office/powerpoint/2010/main" val="3089939528"/>
      </p:ext>
    </p:extLst>
  </p:cSld>
  <p:clrMapOvr>
    <a:masterClrMapping/>
  </p:clrMapOvr>
  <p:transition>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65677"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semua</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Rectangle 1">
            <a:extLst>
              <a:ext uri="{FF2B5EF4-FFF2-40B4-BE49-F238E27FC236}">
                <a16:creationId xmlns:a16="http://schemas.microsoft.com/office/drawing/2014/main" id="{9C35FE96-29D3-4A50-94E7-95A0C76BF0D5}"/>
              </a:ext>
            </a:extLst>
          </p:cNvPr>
          <p:cNvSpPr/>
          <p:nvPr/>
        </p:nvSpPr>
        <p:spPr>
          <a:xfrm>
            <a:off x="1653116" y="5362032"/>
            <a:ext cx="8885766"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yang turun ke dalam kerajaan maut, pada hari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yang ketiga bangkit pula dari antara orang mati,</a:t>
            </a:r>
          </a:p>
        </p:txBody>
      </p:sp>
    </p:spTree>
    <p:extLst>
      <p:ext uri="{BB962C8B-B14F-4D97-AF65-F5344CB8AC3E}">
        <p14:creationId xmlns:p14="http://schemas.microsoft.com/office/powerpoint/2010/main" val="2057357834"/>
      </p:ext>
    </p:extLst>
  </p:cSld>
  <p:clrMapOvr>
    <a:masterClrMapping/>
  </p:clrMapOvr>
  <p:transition>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65677"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semua</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Rectangle 1">
            <a:extLst>
              <a:ext uri="{FF2B5EF4-FFF2-40B4-BE49-F238E27FC236}">
                <a16:creationId xmlns:a16="http://schemas.microsoft.com/office/drawing/2014/main" id="{9C35FE96-29D3-4A50-94E7-95A0C76BF0D5}"/>
              </a:ext>
            </a:extLst>
          </p:cNvPr>
          <p:cNvSpPr/>
          <p:nvPr/>
        </p:nvSpPr>
        <p:spPr>
          <a:xfrm>
            <a:off x="1528883" y="5362032"/>
            <a:ext cx="9134232"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naik ke sorga, duduk di sebelah kanan Allah, Bapa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yang Maha Kuasa, dari sana akan datang kelak,</a:t>
            </a:r>
          </a:p>
        </p:txBody>
      </p:sp>
    </p:spTree>
    <p:extLst>
      <p:ext uri="{BB962C8B-B14F-4D97-AF65-F5344CB8AC3E}">
        <p14:creationId xmlns:p14="http://schemas.microsoft.com/office/powerpoint/2010/main" val="343037461"/>
      </p:ext>
    </p:extLst>
  </p:cSld>
  <p:clrMapOvr>
    <a:masterClrMapping/>
  </p:clrMapOvr>
  <p:transition>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65677"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semua</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Rectangle 1">
            <a:extLst>
              <a:ext uri="{FF2B5EF4-FFF2-40B4-BE49-F238E27FC236}">
                <a16:creationId xmlns:a16="http://schemas.microsoft.com/office/drawing/2014/main" id="{9C35FE96-29D3-4A50-94E7-95A0C76BF0D5}"/>
              </a:ext>
            </a:extLst>
          </p:cNvPr>
          <p:cNvSpPr/>
          <p:nvPr/>
        </p:nvSpPr>
        <p:spPr>
          <a:xfrm>
            <a:off x="2096346" y="5362032"/>
            <a:ext cx="79993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untuk menghakimi orang yang hidup dan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yang mati. Aku percaya kepada Roh Kudus, </a:t>
            </a:r>
          </a:p>
        </p:txBody>
      </p:sp>
    </p:spTree>
    <p:extLst>
      <p:ext uri="{BB962C8B-B14F-4D97-AF65-F5344CB8AC3E}">
        <p14:creationId xmlns:p14="http://schemas.microsoft.com/office/powerpoint/2010/main" val="1660957272"/>
      </p:ext>
    </p:extLst>
  </p:cSld>
  <p:clrMapOvr>
    <a:masterClrMapping/>
  </p:clrMapOvr>
  <p:transition>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65677"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semua</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Rectangle 1">
            <a:extLst>
              <a:ext uri="{FF2B5EF4-FFF2-40B4-BE49-F238E27FC236}">
                <a16:creationId xmlns:a16="http://schemas.microsoft.com/office/drawing/2014/main" id="{9C35FE96-29D3-4A50-94E7-95A0C76BF0D5}"/>
              </a:ext>
            </a:extLst>
          </p:cNvPr>
          <p:cNvSpPr/>
          <p:nvPr/>
        </p:nvSpPr>
        <p:spPr>
          <a:xfrm>
            <a:off x="1798187" y="5362032"/>
            <a:ext cx="8595623"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dan adanya satu Gereja yang Kudus;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persekutuan orang kudus, pengampunan dosa,</a:t>
            </a:r>
          </a:p>
        </p:txBody>
      </p:sp>
    </p:spTree>
    <p:extLst>
      <p:ext uri="{BB962C8B-B14F-4D97-AF65-F5344CB8AC3E}">
        <p14:creationId xmlns:p14="http://schemas.microsoft.com/office/powerpoint/2010/main" val="3911632045"/>
      </p:ext>
    </p:extLst>
  </p:cSld>
  <p:clrMapOvr>
    <a:masterClrMapping/>
  </p:clrMapOvr>
  <p:transition>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65677"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semua</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Rectangle 1">
            <a:extLst>
              <a:ext uri="{FF2B5EF4-FFF2-40B4-BE49-F238E27FC236}">
                <a16:creationId xmlns:a16="http://schemas.microsoft.com/office/drawing/2014/main" id="{9C35FE96-29D3-4A50-94E7-95A0C76BF0D5}"/>
              </a:ext>
            </a:extLst>
          </p:cNvPr>
          <p:cNvSpPr/>
          <p:nvPr/>
        </p:nvSpPr>
        <p:spPr>
          <a:xfrm>
            <a:off x="3795528" y="5362032"/>
            <a:ext cx="46009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kebangkitan daging, dan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a:ln>
                  <a:noFill/>
                </a:ln>
                <a:solidFill>
                  <a:prstClr val="black"/>
                </a:solidFill>
                <a:effectLst/>
                <a:uLnTx/>
                <a:uFillTx/>
                <a:latin typeface="Daytona" panose="020B0604030500040204" pitchFamily="34" charset="0"/>
                <a:ea typeface="+mn-ea"/>
                <a:cs typeface="Segoe UI" panose="020B0502040204020203" pitchFamily="34" charset="0"/>
              </a:rPr>
              <a:t>hidup yang kekal. Amin.</a:t>
            </a:r>
          </a:p>
        </p:txBody>
      </p:sp>
    </p:spTree>
    <p:extLst>
      <p:ext uri="{BB962C8B-B14F-4D97-AF65-F5344CB8AC3E}">
        <p14:creationId xmlns:p14="http://schemas.microsoft.com/office/powerpoint/2010/main" val="3780289073"/>
      </p:ext>
    </p:extLst>
  </p:cSld>
  <p:clrMapOvr>
    <a:masterClrMapping/>
  </p:clrMapOvr>
  <p:transition>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64C4E202-EC5B-0A21-1C1D-D93CD7AF4AD0}"/>
              </a:ext>
            </a:extLst>
          </p:cNvPr>
          <p:cNvSpPr>
            <a:spLocks/>
          </p:cNvSpPr>
          <p:nvPr/>
        </p:nvSpPr>
        <p:spPr>
          <a:xfrm flipH="1">
            <a:off x="4371973" y="5690918"/>
            <a:ext cx="3448052" cy="6193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854902E9-394C-493F-AAE5-0F19767239F1}"/>
              </a:ext>
            </a:extLst>
          </p:cNvPr>
          <p:cNvSpPr>
            <a:spLocks/>
          </p:cNvSpPr>
          <p:nvPr/>
        </p:nvSpPr>
        <p:spPr>
          <a:xfrm>
            <a:off x="4473601" y="5769771"/>
            <a:ext cx="3244799" cy="461665"/>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300" normalizeH="0" baseline="0" noProof="0" dirty="0">
                <a:ln w="0"/>
                <a:solidFill>
                  <a:prstClr val="white"/>
                </a:solidFill>
                <a:effectLst/>
                <a:uLnTx/>
                <a:uFillTx/>
                <a:latin typeface="Montserrat" panose="00000500000000000000" pitchFamily="2" charset="0"/>
                <a:ea typeface="+mn-ea"/>
                <a:cs typeface="+mn-cs"/>
              </a:rPr>
              <a:t>JEMAAT DUDU</a:t>
            </a:r>
            <a:r>
              <a:rPr kumimoji="0" lang="en-US" sz="2400" b="1" i="0" u="none" strike="noStrike" kern="1200" cap="none" spc="0" normalizeH="0" baseline="0" noProof="0" dirty="0">
                <a:ln w="0"/>
                <a:solidFill>
                  <a:prstClr val="white"/>
                </a:solidFill>
                <a:effectLst/>
                <a:uLnTx/>
                <a:uFillTx/>
                <a:latin typeface="Montserrat" panose="00000500000000000000" pitchFamily="2" charset="0"/>
                <a:ea typeface="+mn-ea"/>
                <a:cs typeface="+mn-cs"/>
              </a:rPr>
              <a:t>K</a:t>
            </a:r>
          </a:p>
        </p:txBody>
      </p:sp>
    </p:spTree>
    <p:extLst>
      <p:ext uri="{BB962C8B-B14F-4D97-AF65-F5344CB8AC3E}">
        <p14:creationId xmlns:p14="http://schemas.microsoft.com/office/powerpoint/2010/main" val="3741020484"/>
      </p:ext>
    </p:extLst>
  </p:cSld>
  <p:clrMapOvr>
    <a:masterClrMapping/>
  </p:clrMapOvr>
  <p:transition>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63491712"/>
      </p:ext>
    </p:extLst>
  </p:cSld>
  <p:clrMapOvr>
    <a:masterClrMapping/>
  </p:clrMapOvr>
  <p:transition>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6" y="5288568"/>
            <a:ext cx="3655167" cy="564634"/>
            <a:chOff x="3547769" y="5594910"/>
            <a:chExt cx="2250517"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860659"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KOOR: (NAMA KOOR)</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250517"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prstClr val="white"/>
                  </a:solidFill>
                  <a:effectLst/>
                  <a:uLnTx/>
                  <a:uFillTx/>
                  <a:latin typeface="Montserrat" panose="00000500000000000000" pitchFamily="2" charset="0"/>
                  <a:ea typeface="+mn-ea"/>
                  <a:cs typeface="+mn-cs"/>
                </a:rPr>
                <a:t>Ibadah Minggu Pentakosta HKBP Jatinegara</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9" name="Picture 8" descr="A blue church with white crosses&#10;&#10;Description automatically generated">
            <a:extLst>
              <a:ext uri="{FF2B5EF4-FFF2-40B4-BE49-F238E27FC236}">
                <a16:creationId xmlns:a16="http://schemas.microsoft.com/office/drawing/2014/main" id="{5394843E-F7AA-810F-21D9-DAFA551773D6}"/>
              </a:ext>
            </a:extLst>
          </p:cNvPr>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648170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650"/>
                                  </p:stCondLst>
                                  <p:childTnLst>
                                    <p:set>
                                      <p:cBhvr>
                                        <p:cTn id="14" dur="1" fill="hold">
                                          <p:stCondLst>
                                            <p:cond delay="0"/>
                                          </p:stCondLst>
                                        </p:cTn>
                                        <p:tgtEl>
                                          <p:spTgt spid="9"/>
                                        </p:tgtEl>
                                        <p:attrNameLst>
                                          <p:attrName>style.visibility</p:attrName>
                                        </p:attrNameLst>
                                      </p:cBhvr>
                                      <p:to>
                                        <p:strVal val="visible"/>
                                      </p:to>
                                    </p:set>
                                    <p:animEffect transition="in" filter="dissolv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4240376"/>
      </p:ext>
    </p:extLst>
  </p:cSld>
  <p:clrMapOvr>
    <a:masterClrMapping/>
  </p:clrMapOvr>
  <p:transition>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Top Corners Rounded 5">
            <a:extLst>
              <a:ext uri="{FF2B5EF4-FFF2-40B4-BE49-F238E27FC236}">
                <a16:creationId xmlns:a16="http://schemas.microsoft.com/office/drawing/2014/main" id="{43E1BA47-02A2-CDDF-8077-509B59DC55D2}"/>
              </a:ext>
            </a:extLst>
          </p:cNvPr>
          <p:cNvSpPr>
            <a:spLocks noGrp="1" noRot="1" noMove="1" noResize="1" noEditPoints="1" noAdjustHandles="1" noChangeArrowheads="1" noChangeShapeType="1"/>
          </p:cNvSpPr>
          <p:nvPr/>
        </p:nvSpPr>
        <p:spPr>
          <a:xfrm>
            <a:off x="0" y="5181600"/>
            <a:ext cx="12192000" cy="1676399"/>
          </a:xfrm>
          <a:prstGeom prst="round2SameRect">
            <a:avLst>
              <a:gd name="adj1" fmla="val 0"/>
              <a:gd name="adj2" fmla="val 0"/>
            </a:avLst>
          </a:prstGeom>
          <a:gradFill flip="none" rotWithShape="1">
            <a:gsLst>
              <a:gs pos="50000">
                <a:schemeClr val="bg1">
                  <a:lumMod val="75000"/>
                </a:schemeClr>
              </a:gs>
              <a:gs pos="0">
                <a:schemeClr val="bg1">
                  <a:lumMod val="85000"/>
                </a:schemeClr>
              </a:gs>
              <a:gs pos="100000">
                <a:schemeClr val="bg1">
                  <a:lumMod val="8500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9864BF6-F3B5-47A1-A611-D9011B14D4CA}"/>
              </a:ext>
            </a:extLst>
          </p:cNvPr>
          <p:cNvSpPr>
            <a:spLocks noGrp="1" noRot="1" noMove="1" noResize="1" noEditPoints="1" noAdjustHandles="1" noChangeArrowheads="1" noChangeShapeType="1"/>
          </p:cNvSpPr>
          <p:nvPr/>
        </p:nvSpPr>
        <p:spPr>
          <a:xfrm>
            <a:off x="769622" y="4871782"/>
            <a:ext cx="10652757" cy="902409"/>
          </a:xfrm>
          <a:prstGeom prst="rect">
            <a:avLst/>
          </a:prstGeom>
          <a:solidFill>
            <a:srgbClr val="FFFFF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7094408-2672-44F8-B151-7D987F5B2442}"/>
              </a:ext>
            </a:extLst>
          </p:cNvPr>
          <p:cNvSpPr>
            <a:spLocks noGrp="1" noRot="1" noMove="1" noResize="1" noEditPoints="1" noAdjustHandles="1" noChangeArrowheads="1" noChangeShapeType="1"/>
          </p:cNvSpPr>
          <p:nvPr/>
        </p:nvSpPr>
        <p:spPr>
          <a:xfrm>
            <a:off x="769621" y="5463793"/>
            <a:ext cx="10652757" cy="30951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F7CAE4E4-FB85-4A23-85E6-5F2859D811D2}"/>
              </a:ext>
            </a:extLst>
          </p:cNvPr>
          <p:cNvSpPr>
            <a:spLocks/>
          </p:cNvSpPr>
          <p:nvPr/>
        </p:nvSpPr>
        <p:spPr>
          <a:xfrm>
            <a:off x="907181" y="4917328"/>
            <a:ext cx="10451001" cy="52322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28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rPr>
              <a:t>St. </a:t>
            </a:r>
            <a:r>
              <a:rPr kumimoji="0" lang="en-US" sz="28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rPr>
              <a:t>NAMA DAN MARGA</a:t>
            </a:r>
            <a:endParaRPr kumimoji="0" lang="id-ID" sz="28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endParaRPr>
          </a:p>
        </p:txBody>
      </p:sp>
      <p:sp>
        <p:nvSpPr>
          <p:cNvPr id="19" name="Rectangle 18">
            <a:extLst>
              <a:ext uri="{FF2B5EF4-FFF2-40B4-BE49-F238E27FC236}">
                <a16:creationId xmlns:a16="http://schemas.microsoft.com/office/drawing/2014/main" id="{16DB92A6-3D87-4B13-A1FA-9442A685710D}"/>
              </a:ext>
            </a:extLst>
          </p:cNvPr>
          <p:cNvSpPr>
            <a:spLocks/>
          </p:cNvSpPr>
          <p:nvPr/>
        </p:nvSpPr>
        <p:spPr>
          <a:xfrm>
            <a:off x="907184" y="5487828"/>
            <a:ext cx="10450999"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sysClr val="windowText" lastClr="000000"/>
                </a:solidFill>
                <a:effectLst/>
                <a:uLnTx/>
                <a:uFillTx/>
                <a:latin typeface="Montserrat Medium" panose="00000600000000000000" pitchFamily="50" charset="0"/>
                <a:ea typeface="+mn-ea"/>
                <a:cs typeface="+mn-cs"/>
              </a:rPr>
              <a:t>SINTUA DI HKBP RESORT JATINEGARA</a:t>
            </a:r>
            <a:endParaRPr kumimoji="0" lang="id-ID" sz="1200" b="0" i="0" u="none" strike="noStrike" kern="1200" cap="none" spc="0" normalizeH="0" baseline="0" noProof="1">
              <a:ln w="0"/>
              <a:solidFill>
                <a:sysClr val="windowText" lastClr="000000"/>
              </a:solidFill>
              <a:effectLst/>
              <a:uLnTx/>
              <a:uFillTx/>
              <a:latin typeface="Montserrat Medium" panose="00000600000000000000" pitchFamily="50" charset="0"/>
              <a:ea typeface="+mn-ea"/>
              <a:cs typeface="+mn-cs"/>
            </a:endParaRPr>
          </a:p>
        </p:txBody>
      </p:sp>
      <p:pic>
        <p:nvPicPr>
          <p:cNvPr id="13" name="Picture 12" descr="A blue symbol with a cross and a ribbon&#10;&#10;Description automatically generated">
            <a:extLst>
              <a:ext uri="{FF2B5EF4-FFF2-40B4-BE49-F238E27FC236}">
                <a16:creationId xmlns:a16="http://schemas.microsoft.com/office/drawing/2014/main" id="{A53821BF-2A08-16A2-8401-345667DF6175}"/>
              </a:ext>
            </a:extLst>
          </p:cNvPr>
          <p:cNvPicPr>
            <a:picLocks noGrp="1" noRot="1" noMove="1" noResize="1" noEditPoints="1" noAdjustHandles="1" noChangeArrowheads="1" noChangeShapeType="1" noCrop="1"/>
          </p:cNvPicPr>
          <p:nvPr/>
        </p:nvPicPr>
        <p:blipFill>
          <a:blip r:embed="rId3">
            <a:biLevel thresh="75000"/>
            <a:extLst>
              <a:ext uri="{28A0092B-C50C-407E-A947-70E740481C1C}">
                <a14:useLocalDpi xmlns:a14="http://schemas.microsoft.com/office/drawing/2010/main" val="0"/>
              </a:ext>
            </a:extLst>
          </a:blip>
          <a:stretch>
            <a:fillRect/>
          </a:stretch>
        </p:blipFill>
        <p:spPr>
          <a:xfrm>
            <a:off x="769620" y="5919714"/>
            <a:ext cx="442317" cy="490690"/>
          </a:xfrm>
          <a:prstGeom prst="rect">
            <a:avLst/>
          </a:prstGeom>
        </p:spPr>
      </p:pic>
      <p:pic>
        <p:nvPicPr>
          <p:cNvPr id="15" name="Picture 14" descr="A black background with a black square&#10;&#10;Description automatically generated with medium confidence">
            <a:extLst>
              <a:ext uri="{FF2B5EF4-FFF2-40B4-BE49-F238E27FC236}">
                <a16:creationId xmlns:a16="http://schemas.microsoft.com/office/drawing/2014/main" id="{5D2DFAA4-7FD3-3E33-6187-8CBE25E869A8}"/>
              </a:ext>
            </a:extLst>
          </p:cNvPr>
          <p:cNvPicPr>
            <a:picLocks noGrp="1" noRo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592909" y="5919158"/>
            <a:ext cx="829469" cy="543220"/>
          </a:xfrm>
          <a:prstGeom prst="rect">
            <a:avLst/>
          </a:prstGeom>
        </p:spPr>
      </p:pic>
      <p:sp>
        <p:nvSpPr>
          <p:cNvPr id="16" name="TextBox 1">
            <a:extLst>
              <a:ext uri="{FF2B5EF4-FFF2-40B4-BE49-F238E27FC236}">
                <a16:creationId xmlns:a16="http://schemas.microsoft.com/office/drawing/2014/main" id="{95646DD7-9C55-49FA-3CD7-1C91557A70B2}"/>
              </a:ext>
            </a:extLst>
          </p:cNvPr>
          <p:cNvSpPr txBox="1">
            <a:spLocks noGrp="1" noRot="1" noMove="1" noResize="1" noEditPoints="1" noAdjustHandles="1" noChangeArrowheads="1" noChangeShapeType="1"/>
          </p:cNvSpPr>
          <p:nvPr/>
        </p:nvSpPr>
        <p:spPr bwMode="auto">
          <a:xfrm>
            <a:off x="2624512" y="5898380"/>
            <a:ext cx="6942974" cy="584775"/>
          </a:xfrm>
          <a:prstGeom prst="rect">
            <a:avLst/>
          </a:prstGeom>
          <a:noFill/>
          <a:ln w="9525">
            <a:noFill/>
            <a:miter lim="800000"/>
            <a:headEnd/>
            <a:tailEnd/>
          </a:ln>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WARTA JEMAAT – MINGGU, DD MMM YYYY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HKBP RESSORT JATINEGARA</a:t>
            </a:r>
            <a:endParaRPr kumimoji="0" lang="en-US" altLang="ko-KR" sz="14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endParaRPr>
          </a:p>
        </p:txBody>
      </p:sp>
    </p:spTree>
    <p:extLst>
      <p:ext uri="{BB962C8B-B14F-4D97-AF65-F5344CB8AC3E}">
        <p14:creationId xmlns:p14="http://schemas.microsoft.com/office/powerpoint/2010/main" val="253801817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par>
                          <p:cTn id="8" fill="hold">
                            <p:stCondLst>
                              <p:cond delay="500"/>
                            </p:stCondLst>
                            <p:childTnLst>
                              <p:par>
                                <p:cTn id="9" presetID="16" presetClass="entr" presetSubtype="37"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barn(outVertical)">
                                      <p:cBhvr>
                                        <p:cTn id="11" dur="500"/>
                                        <p:tgtEl>
                                          <p:spTgt spid="16"/>
                                        </p:tgtEl>
                                      </p:cBhvr>
                                    </p:animEffect>
                                  </p:childTnLst>
                                </p:cTn>
                              </p:par>
                              <p:par>
                                <p:cTn id="12" presetID="10" presetClass="entr" presetSubtype="0" fill="hold" nodeType="with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500"/>
                                        <p:tgtEl>
                                          <p:spTgt spid="13"/>
                                        </p:tgtEl>
                                      </p:cBhvr>
                                    </p:animEffect>
                                  </p:childTnLst>
                                </p:cTn>
                              </p:par>
                              <p:par>
                                <p:cTn id="15" presetID="10"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par>
                                <p:cTn id="18" presetID="16" presetClass="entr" presetSubtype="37" fill="hold" grpId="0" nodeType="withEffect">
                                  <p:stCondLst>
                                    <p:cond delay="250"/>
                                  </p:stCondLst>
                                  <p:childTnLst>
                                    <p:set>
                                      <p:cBhvr>
                                        <p:cTn id="19" dur="1" fill="hold">
                                          <p:stCondLst>
                                            <p:cond delay="0"/>
                                          </p:stCondLst>
                                        </p:cTn>
                                        <p:tgtEl>
                                          <p:spTgt spid="4"/>
                                        </p:tgtEl>
                                        <p:attrNameLst>
                                          <p:attrName>style.visibility</p:attrName>
                                        </p:attrNameLst>
                                      </p:cBhvr>
                                      <p:to>
                                        <p:strVal val="visible"/>
                                      </p:to>
                                    </p:set>
                                    <p:animEffect transition="in" filter="barn(outVertical)">
                                      <p:cBhvr>
                                        <p:cTn id="20" dur="500"/>
                                        <p:tgtEl>
                                          <p:spTgt spid="4"/>
                                        </p:tgtEl>
                                      </p:cBhvr>
                                    </p:animEffect>
                                  </p:childTnLst>
                                </p:cTn>
                              </p:par>
                              <p:par>
                                <p:cTn id="21" presetID="16" presetClass="entr" presetSubtype="37" fill="hold" grpId="0" nodeType="withEffect">
                                  <p:stCondLst>
                                    <p:cond delay="250"/>
                                  </p:stCondLst>
                                  <p:childTnLst>
                                    <p:set>
                                      <p:cBhvr>
                                        <p:cTn id="22" dur="1" fill="hold">
                                          <p:stCondLst>
                                            <p:cond delay="0"/>
                                          </p:stCondLst>
                                        </p:cTn>
                                        <p:tgtEl>
                                          <p:spTgt spid="8"/>
                                        </p:tgtEl>
                                        <p:attrNameLst>
                                          <p:attrName>style.visibility</p:attrName>
                                        </p:attrNameLst>
                                      </p:cBhvr>
                                      <p:to>
                                        <p:strVal val="visible"/>
                                      </p:to>
                                    </p:set>
                                    <p:animEffect transition="in" filter="barn(outVertical)">
                                      <p:cBhvr>
                                        <p:cTn id="23" dur="500"/>
                                        <p:tgtEl>
                                          <p:spTgt spid="8"/>
                                        </p:tgtEl>
                                      </p:cBhvr>
                                    </p:animEffect>
                                  </p:childTnLst>
                                </p:cTn>
                              </p:par>
                              <p:par>
                                <p:cTn id="24" presetID="10" presetClass="entr" presetSubtype="0" fill="hold" grpId="0" nodeType="withEffect">
                                  <p:stCondLst>
                                    <p:cond delay="750"/>
                                  </p:stCondLst>
                                  <p:childTnLst>
                                    <p:set>
                                      <p:cBhvr>
                                        <p:cTn id="25" dur="1" fill="hold">
                                          <p:stCondLst>
                                            <p:cond delay="0"/>
                                          </p:stCondLst>
                                        </p:cTn>
                                        <p:tgtEl>
                                          <p:spTgt spid="17"/>
                                        </p:tgtEl>
                                        <p:attrNameLst>
                                          <p:attrName>style.visibility</p:attrName>
                                        </p:attrNameLst>
                                      </p:cBhvr>
                                      <p:to>
                                        <p:strVal val="visible"/>
                                      </p:to>
                                    </p:set>
                                    <p:animEffect transition="in" filter="fade">
                                      <p:cBhvr>
                                        <p:cTn id="26" dur="500"/>
                                        <p:tgtEl>
                                          <p:spTgt spid="17"/>
                                        </p:tgtEl>
                                      </p:cBhvr>
                                    </p:animEffect>
                                  </p:childTnLst>
                                </p:cTn>
                              </p:par>
                              <p:par>
                                <p:cTn id="27" presetID="10" presetClass="entr" presetSubtype="0" fill="hold" grpId="0" nodeType="withEffect">
                                  <p:stCondLst>
                                    <p:cond delay="75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animBg="1"/>
      <p:bldP spid="8" grpId="0" animBg="1"/>
      <p:bldP spid="17" grpId="0"/>
      <p:bldP spid="19" grpId="0"/>
      <p:bldP spid="16"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Top Corners Rounded 5">
            <a:extLst>
              <a:ext uri="{FF2B5EF4-FFF2-40B4-BE49-F238E27FC236}">
                <a16:creationId xmlns:a16="http://schemas.microsoft.com/office/drawing/2014/main" id="{43E1BA47-02A2-CDDF-8077-509B59DC55D2}"/>
              </a:ext>
            </a:extLst>
          </p:cNvPr>
          <p:cNvSpPr>
            <a:spLocks noGrp="1" noRot="1" noMove="1" noResize="1" noEditPoints="1" noAdjustHandles="1" noChangeArrowheads="1" noChangeShapeType="1"/>
          </p:cNvSpPr>
          <p:nvPr/>
        </p:nvSpPr>
        <p:spPr>
          <a:xfrm>
            <a:off x="0" y="5181600"/>
            <a:ext cx="12192000" cy="1676399"/>
          </a:xfrm>
          <a:prstGeom prst="round2SameRect">
            <a:avLst>
              <a:gd name="adj1" fmla="val 0"/>
              <a:gd name="adj2" fmla="val 0"/>
            </a:avLst>
          </a:prstGeom>
          <a:gradFill flip="none" rotWithShape="1">
            <a:gsLst>
              <a:gs pos="50000">
                <a:schemeClr val="bg1">
                  <a:lumMod val="75000"/>
                </a:schemeClr>
              </a:gs>
              <a:gs pos="0">
                <a:schemeClr val="bg1">
                  <a:lumMod val="85000"/>
                </a:schemeClr>
              </a:gs>
              <a:gs pos="100000">
                <a:schemeClr val="bg1">
                  <a:lumMod val="8500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9864BF6-F3B5-47A1-A611-D9011B14D4CA}"/>
              </a:ext>
            </a:extLst>
          </p:cNvPr>
          <p:cNvSpPr>
            <a:spLocks noGrp="1" noRot="1" noMove="1" noResize="1" noEditPoints="1" noAdjustHandles="1" noChangeArrowheads="1" noChangeShapeType="1"/>
          </p:cNvSpPr>
          <p:nvPr/>
        </p:nvSpPr>
        <p:spPr>
          <a:xfrm>
            <a:off x="769622" y="4871782"/>
            <a:ext cx="10652757" cy="902409"/>
          </a:xfrm>
          <a:prstGeom prst="rect">
            <a:avLst/>
          </a:prstGeom>
          <a:solidFill>
            <a:srgbClr val="FFFFF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7094408-2672-44F8-B151-7D987F5B2442}"/>
              </a:ext>
            </a:extLst>
          </p:cNvPr>
          <p:cNvSpPr>
            <a:spLocks noGrp="1" noRot="1" noMove="1" noResize="1" noEditPoints="1" noAdjustHandles="1" noChangeArrowheads="1" noChangeShapeType="1"/>
          </p:cNvSpPr>
          <p:nvPr/>
        </p:nvSpPr>
        <p:spPr>
          <a:xfrm>
            <a:off x="769621" y="5364480"/>
            <a:ext cx="10652757" cy="408823"/>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F7CAE4E4-FB85-4A23-85E6-5F2859D811D2}"/>
              </a:ext>
            </a:extLst>
          </p:cNvPr>
          <p:cNvSpPr>
            <a:spLocks/>
          </p:cNvSpPr>
          <p:nvPr/>
        </p:nvSpPr>
        <p:spPr>
          <a:xfrm>
            <a:off x="907181" y="4897008"/>
            <a:ext cx="10451001" cy="461665"/>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rPr>
              <a:t>Topik: LOREM IPSUM DOLOR SIT AMET</a:t>
            </a:r>
            <a:endParaRPr kumimoji="0" lang="id-ID" sz="24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endParaRPr>
          </a:p>
        </p:txBody>
      </p:sp>
      <p:sp>
        <p:nvSpPr>
          <p:cNvPr id="19" name="Rectangle 18">
            <a:extLst>
              <a:ext uri="{FF2B5EF4-FFF2-40B4-BE49-F238E27FC236}">
                <a16:creationId xmlns:a16="http://schemas.microsoft.com/office/drawing/2014/main" id="{16DB92A6-3D87-4B13-A1FA-9442A685710D}"/>
              </a:ext>
            </a:extLst>
          </p:cNvPr>
          <p:cNvSpPr>
            <a:spLocks/>
          </p:cNvSpPr>
          <p:nvPr/>
        </p:nvSpPr>
        <p:spPr>
          <a:xfrm>
            <a:off x="907184" y="5416708"/>
            <a:ext cx="10450999" cy="307777"/>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400" b="0" i="0" u="none" strike="noStrike" kern="1200" cap="none" spc="0" normalizeH="0" baseline="0" noProof="1">
                <a:ln w="0"/>
                <a:solidFill>
                  <a:sysClr val="windowText" lastClr="000000"/>
                </a:solidFill>
                <a:effectLst/>
                <a:uLnTx/>
                <a:uFillTx/>
                <a:latin typeface="Montserrat Medium" panose="00000600000000000000" pitchFamily="50" charset="0"/>
                <a:ea typeface="+mn-ea"/>
                <a:cs typeface="+mn-cs"/>
              </a:rPr>
              <a:t>Nama Minggu: </a:t>
            </a:r>
            <a:r>
              <a:rPr kumimoji="0" lang="en-ID" sz="1400" b="1" i="0" u="none" strike="noStrike" kern="1200" cap="none" spc="0" normalizeH="0" baseline="0" noProof="1">
                <a:ln w="0"/>
                <a:solidFill>
                  <a:sysClr val="windowText" lastClr="000000"/>
                </a:solidFill>
                <a:effectLst/>
                <a:uLnTx/>
                <a:uFillTx/>
                <a:latin typeface="Montserrat" panose="00000500000000000000" pitchFamily="2" charset="0"/>
                <a:ea typeface="+mn-ea"/>
                <a:cs typeface="+mn-cs"/>
              </a:rPr>
              <a:t>MINGGU (TULIS NAMA MINGGU)</a:t>
            </a:r>
            <a:endParaRPr kumimoji="0" lang="id-ID" sz="1400" b="0" i="0" u="none" strike="noStrike" kern="1200" cap="none" spc="0" normalizeH="0" baseline="0" noProof="1">
              <a:ln w="0"/>
              <a:solidFill>
                <a:sysClr val="windowText" lastClr="000000"/>
              </a:solidFill>
              <a:effectLst/>
              <a:uLnTx/>
              <a:uFillTx/>
              <a:latin typeface="Montserrat" panose="00000500000000000000" pitchFamily="2" charset="0"/>
              <a:ea typeface="+mn-ea"/>
              <a:cs typeface="+mn-cs"/>
            </a:endParaRPr>
          </a:p>
        </p:txBody>
      </p:sp>
      <p:pic>
        <p:nvPicPr>
          <p:cNvPr id="13" name="Picture 12" descr="A blue symbol with a cross and a ribbon&#10;&#10;Description automatically generated">
            <a:extLst>
              <a:ext uri="{FF2B5EF4-FFF2-40B4-BE49-F238E27FC236}">
                <a16:creationId xmlns:a16="http://schemas.microsoft.com/office/drawing/2014/main" id="{A53821BF-2A08-16A2-8401-345667DF6175}"/>
              </a:ext>
            </a:extLst>
          </p:cNvPr>
          <p:cNvPicPr>
            <a:picLocks noGrp="1" noRot="1" noMove="1" noResize="1" noEditPoints="1" noAdjustHandles="1" noChangeArrowheads="1" noChangeShapeType="1" noCrop="1"/>
          </p:cNvPicPr>
          <p:nvPr/>
        </p:nvPicPr>
        <p:blipFill>
          <a:blip r:embed="rId3">
            <a:biLevel thresh="75000"/>
            <a:extLst>
              <a:ext uri="{28A0092B-C50C-407E-A947-70E740481C1C}">
                <a14:useLocalDpi xmlns:a14="http://schemas.microsoft.com/office/drawing/2010/main" val="0"/>
              </a:ext>
            </a:extLst>
          </a:blip>
          <a:stretch>
            <a:fillRect/>
          </a:stretch>
        </p:blipFill>
        <p:spPr>
          <a:xfrm>
            <a:off x="769620" y="5919714"/>
            <a:ext cx="442317" cy="490690"/>
          </a:xfrm>
          <a:prstGeom prst="rect">
            <a:avLst/>
          </a:prstGeom>
        </p:spPr>
      </p:pic>
      <p:pic>
        <p:nvPicPr>
          <p:cNvPr id="15" name="Picture 14" descr="A black background with a black square&#10;&#10;Description automatically generated with medium confidence">
            <a:extLst>
              <a:ext uri="{FF2B5EF4-FFF2-40B4-BE49-F238E27FC236}">
                <a16:creationId xmlns:a16="http://schemas.microsoft.com/office/drawing/2014/main" id="{5D2DFAA4-7FD3-3E33-6187-8CBE25E869A8}"/>
              </a:ext>
            </a:extLst>
          </p:cNvPr>
          <p:cNvPicPr>
            <a:picLocks noGrp="1" noRo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592909" y="5919158"/>
            <a:ext cx="829469" cy="543220"/>
          </a:xfrm>
          <a:prstGeom prst="rect">
            <a:avLst/>
          </a:prstGeom>
        </p:spPr>
      </p:pic>
      <p:sp>
        <p:nvSpPr>
          <p:cNvPr id="16" name="TextBox 1">
            <a:extLst>
              <a:ext uri="{FF2B5EF4-FFF2-40B4-BE49-F238E27FC236}">
                <a16:creationId xmlns:a16="http://schemas.microsoft.com/office/drawing/2014/main" id="{95646DD7-9C55-49FA-3CD7-1C91557A70B2}"/>
              </a:ext>
            </a:extLst>
          </p:cNvPr>
          <p:cNvSpPr txBox="1">
            <a:spLocks noGrp="1" noRot="1" noMove="1" noResize="1" noEditPoints="1" noAdjustHandles="1" noChangeArrowheads="1" noChangeShapeType="1"/>
          </p:cNvSpPr>
          <p:nvPr/>
        </p:nvSpPr>
        <p:spPr bwMode="auto">
          <a:xfrm>
            <a:off x="2624512" y="5898380"/>
            <a:ext cx="6942974" cy="584775"/>
          </a:xfrm>
          <a:prstGeom prst="rect">
            <a:avLst/>
          </a:prstGeom>
          <a:noFill/>
          <a:ln w="9525">
            <a:noFill/>
            <a:miter lim="800000"/>
            <a:headEnd/>
            <a:tailEnd/>
          </a:ln>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WARTA JEMAAT – MINGGU, DD MMM YYYY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HKBP RESSORT JATINEGARA</a:t>
            </a:r>
            <a:endParaRPr kumimoji="0" lang="en-US" altLang="ko-KR" sz="14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endParaRPr>
          </a:p>
        </p:txBody>
      </p:sp>
    </p:spTree>
    <p:extLst>
      <p:ext uri="{BB962C8B-B14F-4D97-AF65-F5344CB8AC3E}">
        <p14:creationId xmlns:p14="http://schemas.microsoft.com/office/powerpoint/2010/main" val="23654722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Top Corners Rounded 5">
            <a:extLst>
              <a:ext uri="{FF2B5EF4-FFF2-40B4-BE49-F238E27FC236}">
                <a16:creationId xmlns:a16="http://schemas.microsoft.com/office/drawing/2014/main" id="{43E1BA47-02A2-CDDF-8077-509B59DC55D2}"/>
              </a:ext>
            </a:extLst>
          </p:cNvPr>
          <p:cNvSpPr>
            <a:spLocks noGrp="1" noRot="1" noMove="1" noResize="1" noEditPoints="1" noAdjustHandles="1" noChangeArrowheads="1" noChangeShapeType="1"/>
          </p:cNvSpPr>
          <p:nvPr/>
        </p:nvSpPr>
        <p:spPr>
          <a:xfrm>
            <a:off x="0" y="5181600"/>
            <a:ext cx="12192000" cy="1676399"/>
          </a:xfrm>
          <a:prstGeom prst="round2SameRect">
            <a:avLst>
              <a:gd name="adj1" fmla="val 0"/>
              <a:gd name="adj2" fmla="val 0"/>
            </a:avLst>
          </a:prstGeom>
          <a:gradFill flip="none" rotWithShape="1">
            <a:gsLst>
              <a:gs pos="50000">
                <a:schemeClr val="accent1">
                  <a:lumMod val="40000"/>
                  <a:lumOff val="60000"/>
                </a:schemeClr>
              </a:gs>
              <a:gs pos="0">
                <a:schemeClr val="accent1">
                  <a:lumMod val="20000"/>
                  <a:lumOff val="80000"/>
                </a:schemeClr>
              </a:gs>
              <a:gs pos="100000">
                <a:schemeClr val="accent1">
                  <a:lumMod val="20000"/>
                  <a:lumOff val="8000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9864BF6-F3B5-47A1-A611-D9011B14D4CA}"/>
              </a:ext>
            </a:extLst>
          </p:cNvPr>
          <p:cNvSpPr>
            <a:spLocks noGrp="1" noRot="1" noMove="1" noResize="1" noEditPoints="1" noAdjustHandles="1" noChangeArrowheads="1" noChangeShapeType="1"/>
          </p:cNvSpPr>
          <p:nvPr/>
        </p:nvSpPr>
        <p:spPr>
          <a:xfrm>
            <a:off x="769622" y="4871782"/>
            <a:ext cx="10652757" cy="902409"/>
          </a:xfrm>
          <a:prstGeom prst="rect">
            <a:avLst/>
          </a:prstGeom>
          <a:solidFill>
            <a:srgbClr val="FFFFF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7094408-2672-44F8-B151-7D987F5B2442}"/>
              </a:ext>
            </a:extLst>
          </p:cNvPr>
          <p:cNvSpPr>
            <a:spLocks noGrp="1" noRot="1" noMove="1" noResize="1" noEditPoints="1" noAdjustHandles="1" noChangeArrowheads="1" noChangeShapeType="1"/>
          </p:cNvSpPr>
          <p:nvPr/>
        </p:nvSpPr>
        <p:spPr>
          <a:xfrm>
            <a:off x="769621" y="4871783"/>
            <a:ext cx="10652757" cy="3240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16DB92A6-3D87-4B13-A1FA-9442A685710D}"/>
              </a:ext>
            </a:extLst>
          </p:cNvPr>
          <p:cNvSpPr>
            <a:spLocks/>
          </p:cNvSpPr>
          <p:nvPr/>
        </p:nvSpPr>
        <p:spPr>
          <a:xfrm>
            <a:off x="907184" y="4908708"/>
            <a:ext cx="10450999"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1" i="0" u="none" strike="noStrike" kern="1200" cap="none" spc="0" normalizeH="0" baseline="0" noProof="1">
                <a:ln w="0"/>
                <a:solidFill>
                  <a:sysClr val="windowText" lastClr="000000"/>
                </a:solidFill>
                <a:effectLst/>
                <a:uLnTx/>
                <a:uFillTx/>
                <a:latin typeface="Montserrat" panose="00000500000000000000" pitchFamily="2" charset="0"/>
                <a:ea typeface="+mn-ea"/>
                <a:cs typeface="+mn-cs"/>
              </a:rPr>
              <a:t>STATISTIK: BERITA PERNIKAHAN – PENGUMUMAN PERTAMA/KEDUA</a:t>
            </a:r>
            <a:endParaRPr kumimoji="0" lang="id-ID" sz="1200" b="0" i="0" u="none" strike="noStrike" kern="1200" cap="none" spc="0" normalizeH="0" baseline="0" noProof="1">
              <a:ln w="0"/>
              <a:solidFill>
                <a:sysClr val="windowText" lastClr="000000"/>
              </a:solidFill>
              <a:effectLst/>
              <a:uLnTx/>
              <a:uFillTx/>
              <a:latin typeface="Montserrat Medium" panose="00000600000000000000" pitchFamily="50" charset="0"/>
              <a:ea typeface="+mn-ea"/>
              <a:cs typeface="+mn-cs"/>
            </a:endParaRPr>
          </a:p>
        </p:txBody>
      </p:sp>
      <p:pic>
        <p:nvPicPr>
          <p:cNvPr id="13" name="Picture 12" descr="A blue symbol with a cross and a ribbon&#10;&#10;Description automatically generated">
            <a:extLst>
              <a:ext uri="{FF2B5EF4-FFF2-40B4-BE49-F238E27FC236}">
                <a16:creationId xmlns:a16="http://schemas.microsoft.com/office/drawing/2014/main" id="{A53821BF-2A08-16A2-8401-345667DF6175}"/>
              </a:ext>
            </a:extLst>
          </p:cNvPr>
          <p:cNvPicPr>
            <a:picLocks noGrp="1" noRot="1" noMove="1" noResize="1" noEditPoints="1" noAdjustHandles="1" noChangeArrowheads="1" noChangeShapeType="1" noCrop="1"/>
          </p:cNvPicPr>
          <p:nvPr/>
        </p:nvPicPr>
        <p:blipFill>
          <a:blip r:embed="rId3">
            <a:biLevel thresh="75000"/>
            <a:extLst>
              <a:ext uri="{28A0092B-C50C-407E-A947-70E740481C1C}">
                <a14:useLocalDpi xmlns:a14="http://schemas.microsoft.com/office/drawing/2010/main" val="0"/>
              </a:ext>
            </a:extLst>
          </a:blip>
          <a:stretch>
            <a:fillRect/>
          </a:stretch>
        </p:blipFill>
        <p:spPr>
          <a:xfrm>
            <a:off x="769620" y="5919714"/>
            <a:ext cx="442317" cy="490690"/>
          </a:xfrm>
          <a:prstGeom prst="rect">
            <a:avLst/>
          </a:prstGeom>
        </p:spPr>
      </p:pic>
      <p:pic>
        <p:nvPicPr>
          <p:cNvPr id="15" name="Picture 14" descr="A black background with a black square&#10;&#10;Description automatically generated with medium confidence">
            <a:extLst>
              <a:ext uri="{FF2B5EF4-FFF2-40B4-BE49-F238E27FC236}">
                <a16:creationId xmlns:a16="http://schemas.microsoft.com/office/drawing/2014/main" id="{5D2DFAA4-7FD3-3E33-6187-8CBE25E869A8}"/>
              </a:ext>
            </a:extLst>
          </p:cNvPr>
          <p:cNvPicPr>
            <a:picLocks noGrp="1" noRo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592909" y="5919158"/>
            <a:ext cx="829469" cy="543220"/>
          </a:xfrm>
          <a:prstGeom prst="rect">
            <a:avLst/>
          </a:prstGeom>
        </p:spPr>
      </p:pic>
      <p:sp>
        <p:nvSpPr>
          <p:cNvPr id="16" name="TextBox 1">
            <a:extLst>
              <a:ext uri="{FF2B5EF4-FFF2-40B4-BE49-F238E27FC236}">
                <a16:creationId xmlns:a16="http://schemas.microsoft.com/office/drawing/2014/main" id="{95646DD7-9C55-49FA-3CD7-1C91557A70B2}"/>
              </a:ext>
            </a:extLst>
          </p:cNvPr>
          <p:cNvSpPr txBox="1">
            <a:spLocks noGrp="1" noRot="1" noMove="1" noResize="1" noEditPoints="1" noAdjustHandles="1" noChangeArrowheads="1" noChangeShapeType="1"/>
          </p:cNvSpPr>
          <p:nvPr/>
        </p:nvSpPr>
        <p:spPr bwMode="auto">
          <a:xfrm>
            <a:off x="2624512" y="5898380"/>
            <a:ext cx="6942974" cy="584775"/>
          </a:xfrm>
          <a:prstGeom prst="rect">
            <a:avLst/>
          </a:prstGeom>
          <a:noFill/>
          <a:ln w="9525">
            <a:noFill/>
            <a:miter lim="800000"/>
            <a:headEnd/>
            <a:tailEnd/>
          </a:ln>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WARTA JEMAAT – MINGGU, DD MMM YYYY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HKBP RESSORT JATINEGARA</a:t>
            </a:r>
            <a:endParaRPr kumimoji="0" lang="en-US" altLang="ko-KR" sz="14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endParaRPr>
          </a:p>
        </p:txBody>
      </p:sp>
      <p:sp>
        <p:nvSpPr>
          <p:cNvPr id="2" name="Rectangle 1">
            <a:extLst>
              <a:ext uri="{FF2B5EF4-FFF2-40B4-BE49-F238E27FC236}">
                <a16:creationId xmlns:a16="http://schemas.microsoft.com/office/drawing/2014/main" id="{66FDD497-E411-82CD-E6D9-F09D06B1E322}"/>
              </a:ext>
            </a:extLst>
          </p:cNvPr>
          <p:cNvSpPr/>
          <p:nvPr/>
        </p:nvSpPr>
        <p:spPr>
          <a:xfrm>
            <a:off x="851481" y="5188126"/>
            <a:ext cx="10489036" cy="40011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rPr>
              <a:t>NAMA SI LAKI-LAKI &amp; NAMA SI PEREMPUAN</a:t>
            </a:r>
            <a:endParaRPr kumimoji="0" lang="id-ID" sz="20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endParaRPr>
          </a:p>
        </p:txBody>
      </p:sp>
      <p:sp>
        <p:nvSpPr>
          <p:cNvPr id="3" name="Rectangle 2">
            <a:extLst>
              <a:ext uri="{FF2B5EF4-FFF2-40B4-BE49-F238E27FC236}">
                <a16:creationId xmlns:a16="http://schemas.microsoft.com/office/drawing/2014/main" id="{3EA9A9AD-03DB-942D-044E-795862070E07}"/>
              </a:ext>
            </a:extLst>
          </p:cNvPr>
          <p:cNvSpPr/>
          <p:nvPr/>
        </p:nvSpPr>
        <p:spPr>
          <a:xfrm>
            <a:off x="869024" y="5504002"/>
            <a:ext cx="10471493"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sysClr val="windowText" lastClr="000000"/>
                </a:solidFill>
                <a:effectLst/>
                <a:uLnTx/>
                <a:uFillTx/>
                <a:latin typeface="Montserrat Medium" panose="00000600000000000000" pitchFamily="2" charset="0"/>
                <a:ea typeface="+mn-ea"/>
                <a:cs typeface="+mn-cs"/>
              </a:rPr>
              <a:t>PEMBERKATAN DI HARI ???, DD MMM YYYY PUKUL hh:mm WIB di HKBP RESSORT ???</a:t>
            </a:r>
            <a:endParaRPr kumimoji="0" lang="id-ID" sz="1200" b="0" i="0" u="none" strike="noStrike" kern="1200" cap="none" spc="0" normalizeH="0" baseline="0" noProof="1">
              <a:ln w="0"/>
              <a:solidFill>
                <a:sysClr val="windowText" lastClr="000000"/>
              </a:solidFill>
              <a:effectLst/>
              <a:uLnTx/>
              <a:uFillTx/>
              <a:latin typeface="Montserrat Medium" panose="00000600000000000000" pitchFamily="2" charset="0"/>
              <a:ea typeface="+mn-ea"/>
              <a:cs typeface="+mn-cs"/>
            </a:endParaRPr>
          </a:p>
        </p:txBody>
      </p:sp>
    </p:spTree>
    <p:extLst>
      <p:ext uri="{BB962C8B-B14F-4D97-AF65-F5344CB8AC3E}">
        <p14:creationId xmlns:p14="http://schemas.microsoft.com/office/powerpoint/2010/main" val="1820836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Top Corners Rounded 4">
            <a:extLst>
              <a:ext uri="{FF2B5EF4-FFF2-40B4-BE49-F238E27FC236}">
                <a16:creationId xmlns:a16="http://schemas.microsoft.com/office/drawing/2014/main" id="{940E3F4C-C8C2-0A10-F1CE-A8484978EF7E}"/>
              </a:ext>
            </a:extLst>
          </p:cNvPr>
          <p:cNvSpPr>
            <a:spLocks noGrp="1" noRot="1" noMove="1" noResize="1" noEditPoints="1" noAdjustHandles="1" noChangeArrowheads="1" noChangeShapeType="1"/>
          </p:cNvSpPr>
          <p:nvPr/>
        </p:nvSpPr>
        <p:spPr>
          <a:xfrm>
            <a:off x="0" y="5181600"/>
            <a:ext cx="12192000" cy="1676399"/>
          </a:xfrm>
          <a:prstGeom prst="round2SameRect">
            <a:avLst>
              <a:gd name="adj1" fmla="val 0"/>
              <a:gd name="adj2" fmla="val 0"/>
            </a:avLst>
          </a:prstGeom>
          <a:gradFill flip="none" rotWithShape="1">
            <a:gsLst>
              <a:gs pos="50000">
                <a:schemeClr val="accent1">
                  <a:lumMod val="40000"/>
                  <a:lumOff val="60000"/>
                </a:schemeClr>
              </a:gs>
              <a:gs pos="0">
                <a:schemeClr val="accent1">
                  <a:lumMod val="20000"/>
                  <a:lumOff val="80000"/>
                </a:schemeClr>
              </a:gs>
              <a:gs pos="100000">
                <a:schemeClr val="accent1">
                  <a:lumMod val="20000"/>
                  <a:lumOff val="8000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9864BF6-F3B5-47A1-A611-D9011B14D4CA}"/>
              </a:ext>
            </a:extLst>
          </p:cNvPr>
          <p:cNvSpPr>
            <a:spLocks noGrp="1" noRot="1" noMove="1" noResize="1" noEditPoints="1" noAdjustHandles="1" noChangeArrowheads="1" noChangeShapeType="1"/>
          </p:cNvSpPr>
          <p:nvPr/>
        </p:nvSpPr>
        <p:spPr>
          <a:xfrm>
            <a:off x="769622" y="4871782"/>
            <a:ext cx="10652757" cy="902409"/>
          </a:xfrm>
          <a:prstGeom prst="rect">
            <a:avLst/>
          </a:prstGeom>
          <a:solidFill>
            <a:srgbClr val="FFFFF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7094408-2672-44F8-B151-7D987F5B2442}"/>
              </a:ext>
            </a:extLst>
          </p:cNvPr>
          <p:cNvSpPr>
            <a:spLocks noGrp="1" noRot="1" noMove="1" noResize="1" noEditPoints="1" noAdjustHandles="1" noChangeArrowheads="1" noChangeShapeType="1"/>
          </p:cNvSpPr>
          <p:nvPr/>
        </p:nvSpPr>
        <p:spPr>
          <a:xfrm>
            <a:off x="769621" y="4871783"/>
            <a:ext cx="10652757" cy="3240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16DB92A6-3D87-4B13-A1FA-9442A685710D}"/>
              </a:ext>
            </a:extLst>
          </p:cNvPr>
          <p:cNvSpPr>
            <a:spLocks/>
          </p:cNvSpPr>
          <p:nvPr/>
        </p:nvSpPr>
        <p:spPr>
          <a:xfrm>
            <a:off x="907184" y="4908708"/>
            <a:ext cx="10450999"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1" i="0" u="none" strike="noStrike" kern="1200" cap="none" spc="0" normalizeH="0" baseline="0" noProof="1">
                <a:ln w="0"/>
                <a:solidFill>
                  <a:sysClr val="windowText" lastClr="000000"/>
                </a:solidFill>
                <a:effectLst/>
                <a:uLnTx/>
                <a:uFillTx/>
                <a:latin typeface="Montserrat" panose="00000500000000000000" pitchFamily="2" charset="0"/>
                <a:ea typeface="+mn-ea"/>
                <a:cs typeface="+mn-cs"/>
              </a:rPr>
              <a:t>STATISTIK: BERITA KELAHIRAN</a:t>
            </a:r>
            <a:endParaRPr kumimoji="0" lang="id-ID" sz="1200" b="0" i="0" u="none" strike="noStrike" kern="1200" cap="none" spc="0" normalizeH="0" baseline="0" noProof="1">
              <a:ln w="0"/>
              <a:solidFill>
                <a:sysClr val="windowText" lastClr="000000"/>
              </a:solidFill>
              <a:effectLst/>
              <a:uLnTx/>
              <a:uFillTx/>
              <a:latin typeface="Montserrat Medium" panose="00000600000000000000" pitchFamily="50" charset="0"/>
              <a:ea typeface="+mn-ea"/>
              <a:cs typeface="+mn-cs"/>
            </a:endParaRPr>
          </a:p>
        </p:txBody>
      </p:sp>
      <p:pic>
        <p:nvPicPr>
          <p:cNvPr id="13" name="Picture 12" descr="A blue symbol with a cross and a ribbon&#10;&#10;Description automatically generated">
            <a:extLst>
              <a:ext uri="{FF2B5EF4-FFF2-40B4-BE49-F238E27FC236}">
                <a16:creationId xmlns:a16="http://schemas.microsoft.com/office/drawing/2014/main" id="{A53821BF-2A08-16A2-8401-345667DF6175}"/>
              </a:ext>
            </a:extLst>
          </p:cNvPr>
          <p:cNvPicPr>
            <a:picLocks noGrp="1" noRot="1" noMove="1" noResize="1" noEditPoints="1" noAdjustHandles="1" noChangeArrowheads="1" noChangeShapeType="1" noCrop="1"/>
          </p:cNvPicPr>
          <p:nvPr/>
        </p:nvPicPr>
        <p:blipFill>
          <a:blip r:embed="rId3">
            <a:biLevel thresh="75000"/>
            <a:extLst>
              <a:ext uri="{28A0092B-C50C-407E-A947-70E740481C1C}">
                <a14:useLocalDpi xmlns:a14="http://schemas.microsoft.com/office/drawing/2010/main" val="0"/>
              </a:ext>
            </a:extLst>
          </a:blip>
          <a:stretch>
            <a:fillRect/>
          </a:stretch>
        </p:blipFill>
        <p:spPr>
          <a:xfrm>
            <a:off x="769620" y="5919714"/>
            <a:ext cx="442317" cy="490690"/>
          </a:xfrm>
          <a:prstGeom prst="rect">
            <a:avLst/>
          </a:prstGeom>
        </p:spPr>
      </p:pic>
      <p:pic>
        <p:nvPicPr>
          <p:cNvPr id="15" name="Picture 14" descr="A black background with a black square&#10;&#10;Description automatically generated with medium confidence">
            <a:extLst>
              <a:ext uri="{FF2B5EF4-FFF2-40B4-BE49-F238E27FC236}">
                <a16:creationId xmlns:a16="http://schemas.microsoft.com/office/drawing/2014/main" id="{5D2DFAA4-7FD3-3E33-6187-8CBE25E869A8}"/>
              </a:ext>
            </a:extLst>
          </p:cNvPr>
          <p:cNvPicPr>
            <a:picLocks noGrp="1" noRo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592909" y="5919158"/>
            <a:ext cx="829469" cy="543220"/>
          </a:xfrm>
          <a:prstGeom prst="rect">
            <a:avLst/>
          </a:prstGeom>
        </p:spPr>
      </p:pic>
      <p:sp>
        <p:nvSpPr>
          <p:cNvPr id="16" name="TextBox 1">
            <a:extLst>
              <a:ext uri="{FF2B5EF4-FFF2-40B4-BE49-F238E27FC236}">
                <a16:creationId xmlns:a16="http://schemas.microsoft.com/office/drawing/2014/main" id="{95646DD7-9C55-49FA-3CD7-1C91557A70B2}"/>
              </a:ext>
            </a:extLst>
          </p:cNvPr>
          <p:cNvSpPr txBox="1">
            <a:spLocks noGrp="1" noRot="1" noMove="1" noResize="1" noEditPoints="1" noAdjustHandles="1" noChangeArrowheads="1" noChangeShapeType="1"/>
          </p:cNvSpPr>
          <p:nvPr/>
        </p:nvSpPr>
        <p:spPr bwMode="auto">
          <a:xfrm>
            <a:off x="2624512" y="5898380"/>
            <a:ext cx="6942974" cy="584775"/>
          </a:xfrm>
          <a:prstGeom prst="rect">
            <a:avLst/>
          </a:prstGeom>
          <a:noFill/>
          <a:ln w="9525">
            <a:noFill/>
            <a:miter lim="800000"/>
            <a:headEnd/>
            <a:tailEnd/>
          </a:ln>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WARTA JEMAAT – MINGGU, DD MMM YYYY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HKBP RESSORT JATINEGARA</a:t>
            </a:r>
            <a:endParaRPr kumimoji="0" lang="en-US" altLang="ko-KR" sz="14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endParaRPr>
          </a:p>
        </p:txBody>
      </p:sp>
      <p:sp>
        <p:nvSpPr>
          <p:cNvPr id="2" name="Rectangle 1">
            <a:extLst>
              <a:ext uri="{FF2B5EF4-FFF2-40B4-BE49-F238E27FC236}">
                <a16:creationId xmlns:a16="http://schemas.microsoft.com/office/drawing/2014/main" id="{66FDD497-E411-82CD-E6D9-F09D06B1E322}"/>
              </a:ext>
            </a:extLst>
          </p:cNvPr>
          <p:cNvSpPr/>
          <p:nvPr/>
        </p:nvSpPr>
        <p:spPr>
          <a:xfrm>
            <a:off x="851481" y="5188126"/>
            <a:ext cx="10489036" cy="40011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0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rPr>
              <a:t>KEL. NAMA LAKI-LAKI / br. APA SI PEREMPUAN</a:t>
            </a:r>
          </a:p>
        </p:txBody>
      </p:sp>
      <p:sp>
        <p:nvSpPr>
          <p:cNvPr id="3" name="Rectangle 2">
            <a:extLst>
              <a:ext uri="{FF2B5EF4-FFF2-40B4-BE49-F238E27FC236}">
                <a16:creationId xmlns:a16="http://schemas.microsoft.com/office/drawing/2014/main" id="{3EA9A9AD-03DB-942D-044E-795862070E07}"/>
              </a:ext>
            </a:extLst>
          </p:cNvPr>
          <p:cNvSpPr/>
          <p:nvPr/>
        </p:nvSpPr>
        <p:spPr>
          <a:xfrm>
            <a:off x="869024" y="5504002"/>
            <a:ext cx="10471493"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sysClr val="windowText" lastClr="000000"/>
                </a:solidFill>
                <a:effectLst/>
                <a:uLnTx/>
                <a:uFillTx/>
                <a:latin typeface="Montserrat Medium" panose="00000600000000000000" pitchFamily="2" charset="0"/>
                <a:ea typeface="+mn-ea"/>
                <a:cs typeface="+mn-cs"/>
              </a:rPr>
              <a:t>LAHIR PADA HARI ???, DD MMM YYYY. ANGGOTA JEMAAT SEKTOR ???</a:t>
            </a:r>
          </a:p>
        </p:txBody>
      </p:sp>
    </p:spTree>
    <p:extLst>
      <p:ext uri="{BB962C8B-B14F-4D97-AF65-F5344CB8AC3E}">
        <p14:creationId xmlns:p14="http://schemas.microsoft.com/office/powerpoint/2010/main" val="15025294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Top Corners Rounded 4">
            <a:extLst>
              <a:ext uri="{FF2B5EF4-FFF2-40B4-BE49-F238E27FC236}">
                <a16:creationId xmlns:a16="http://schemas.microsoft.com/office/drawing/2014/main" id="{E080E80E-5A62-49F3-FF33-22FC188BBDB0}"/>
              </a:ext>
            </a:extLst>
          </p:cNvPr>
          <p:cNvSpPr>
            <a:spLocks noGrp="1" noRot="1" noMove="1" noResize="1" noEditPoints="1" noAdjustHandles="1" noChangeArrowheads="1" noChangeShapeType="1"/>
          </p:cNvSpPr>
          <p:nvPr/>
        </p:nvSpPr>
        <p:spPr>
          <a:xfrm>
            <a:off x="0" y="5181600"/>
            <a:ext cx="12192000" cy="1676399"/>
          </a:xfrm>
          <a:prstGeom prst="round2SameRect">
            <a:avLst>
              <a:gd name="adj1" fmla="val 0"/>
              <a:gd name="adj2" fmla="val 0"/>
            </a:avLst>
          </a:prstGeom>
          <a:gradFill flip="none" rotWithShape="1">
            <a:gsLst>
              <a:gs pos="50000">
                <a:schemeClr val="accent1">
                  <a:lumMod val="40000"/>
                  <a:lumOff val="60000"/>
                </a:schemeClr>
              </a:gs>
              <a:gs pos="0">
                <a:schemeClr val="accent1">
                  <a:lumMod val="20000"/>
                  <a:lumOff val="80000"/>
                </a:schemeClr>
              </a:gs>
              <a:gs pos="100000">
                <a:schemeClr val="accent1">
                  <a:lumMod val="20000"/>
                  <a:lumOff val="8000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9864BF6-F3B5-47A1-A611-D9011B14D4CA}"/>
              </a:ext>
            </a:extLst>
          </p:cNvPr>
          <p:cNvSpPr>
            <a:spLocks noGrp="1" noRot="1" noMove="1" noResize="1" noEditPoints="1" noAdjustHandles="1" noChangeArrowheads="1" noChangeShapeType="1"/>
          </p:cNvSpPr>
          <p:nvPr/>
        </p:nvSpPr>
        <p:spPr>
          <a:xfrm>
            <a:off x="769622" y="4871782"/>
            <a:ext cx="10652757" cy="902409"/>
          </a:xfrm>
          <a:prstGeom prst="rect">
            <a:avLst/>
          </a:prstGeom>
          <a:solidFill>
            <a:srgbClr val="FFFFF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7094408-2672-44F8-B151-7D987F5B2442}"/>
              </a:ext>
            </a:extLst>
          </p:cNvPr>
          <p:cNvSpPr>
            <a:spLocks noGrp="1" noRot="1" noMove="1" noResize="1" noEditPoints="1" noAdjustHandles="1" noChangeArrowheads="1" noChangeShapeType="1"/>
          </p:cNvSpPr>
          <p:nvPr/>
        </p:nvSpPr>
        <p:spPr>
          <a:xfrm>
            <a:off x="769621" y="4871783"/>
            <a:ext cx="10652757" cy="3240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16DB92A6-3D87-4B13-A1FA-9442A685710D}"/>
              </a:ext>
            </a:extLst>
          </p:cNvPr>
          <p:cNvSpPr>
            <a:spLocks/>
          </p:cNvSpPr>
          <p:nvPr/>
        </p:nvSpPr>
        <p:spPr>
          <a:xfrm>
            <a:off x="907184" y="4908708"/>
            <a:ext cx="10450999"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1" i="0" u="none" strike="noStrike" kern="1200" cap="none" spc="0" normalizeH="0" baseline="0" noProof="1">
                <a:ln w="0"/>
                <a:solidFill>
                  <a:sysClr val="windowText" lastClr="000000"/>
                </a:solidFill>
                <a:effectLst/>
                <a:uLnTx/>
                <a:uFillTx/>
                <a:latin typeface="Montserrat" panose="00000500000000000000" pitchFamily="2" charset="0"/>
                <a:ea typeface="+mn-ea"/>
                <a:cs typeface="+mn-cs"/>
              </a:rPr>
              <a:t>STATISTIK: BERITA DUKACITA</a:t>
            </a:r>
          </a:p>
        </p:txBody>
      </p:sp>
      <p:pic>
        <p:nvPicPr>
          <p:cNvPr id="13" name="Picture 12" descr="A blue symbol with a cross and a ribbon&#10;&#10;Description automatically generated">
            <a:extLst>
              <a:ext uri="{FF2B5EF4-FFF2-40B4-BE49-F238E27FC236}">
                <a16:creationId xmlns:a16="http://schemas.microsoft.com/office/drawing/2014/main" id="{A53821BF-2A08-16A2-8401-345667DF6175}"/>
              </a:ext>
            </a:extLst>
          </p:cNvPr>
          <p:cNvPicPr>
            <a:picLocks noGrp="1" noRot="1" noMove="1" noResize="1" noEditPoints="1" noAdjustHandles="1" noChangeArrowheads="1" noChangeShapeType="1" noCrop="1"/>
          </p:cNvPicPr>
          <p:nvPr/>
        </p:nvPicPr>
        <p:blipFill>
          <a:blip r:embed="rId3">
            <a:biLevel thresh="75000"/>
            <a:extLst>
              <a:ext uri="{28A0092B-C50C-407E-A947-70E740481C1C}">
                <a14:useLocalDpi xmlns:a14="http://schemas.microsoft.com/office/drawing/2010/main" val="0"/>
              </a:ext>
            </a:extLst>
          </a:blip>
          <a:stretch>
            <a:fillRect/>
          </a:stretch>
        </p:blipFill>
        <p:spPr>
          <a:xfrm>
            <a:off x="769620" y="5919714"/>
            <a:ext cx="442317" cy="490690"/>
          </a:xfrm>
          <a:prstGeom prst="rect">
            <a:avLst/>
          </a:prstGeom>
        </p:spPr>
      </p:pic>
      <p:pic>
        <p:nvPicPr>
          <p:cNvPr id="15" name="Picture 14" descr="A black background with a black square&#10;&#10;Description automatically generated with medium confidence">
            <a:extLst>
              <a:ext uri="{FF2B5EF4-FFF2-40B4-BE49-F238E27FC236}">
                <a16:creationId xmlns:a16="http://schemas.microsoft.com/office/drawing/2014/main" id="{5D2DFAA4-7FD3-3E33-6187-8CBE25E869A8}"/>
              </a:ext>
            </a:extLst>
          </p:cNvPr>
          <p:cNvPicPr>
            <a:picLocks noGrp="1" noRo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592909" y="5919158"/>
            <a:ext cx="829469" cy="543220"/>
          </a:xfrm>
          <a:prstGeom prst="rect">
            <a:avLst/>
          </a:prstGeom>
        </p:spPr>
      </p:pic>
      <p:sp>
        <p:nvSpPr>
          <p:cNvPr id="16" name="TextBox 1">
            <a:extLst>
              <a:ext uri="{FF2B5EF4-FFF2-40B4-BE49-F238E27FC236}">
                <a16:creationId xmlns:a16="http://schemas.microsoft.com/office/drawing/2014/main" id="{95646DD7-9C55-49FA-3CD7-1C91557A70B2}"/>
              </a:ext>
            </a:extLst>
          </p:cNvPr>
          <p:cNvSpPr txBox="1">
            <a:spLocks noGrp="1" noRot="1" noMove="1" noResize="1" noEditPoints="1" noAdjustHandles="1" noChangeArrowheads="1" noChangeShapeType="1"/>
          </p:cNvSpPr>
          <p:nvPr/>
        </p:nvSpPr>
        <p:spPr bwMode="auto">
          <a:xfrm>
            <a:off x="2624512" y="5898380"/>
            <a:ext cx="6942974" cy="584775"/>
          </a:xfrm>
          <a:prstGeom prst="rect">
            <a:avLst/>
          </a:prstGeom>
          <a:noFill/>
          <a:ln w="9525">
            <a:noFill/>
            <a:miter lim="800000"/>
            <a:headEnd/>
            <a:tailEnd/>
          </a:ln>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WARTA JEMAAT – MINGGU, DD MMM YYYY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HKBP RESSORT JATINEGARA</a:t>
            </a:r>
            <a:endParaRPr kumimoji="0" lang="en-US" altLang="ko-KR" sz="14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endParaRPr>
          </a:p>
        </p:txBody>
      </p:sp>
      <p:sp>
        <p:nvSpPr>
          <p:cNvPr id="2" name="Rectangle 1">
            <a:extLst>
              <a:ext uri="{FF2B5EF4-FFF2-40B4-BE49-F238E27FC236}">
                <a16:creationId xmlns:a16="http://schemas.microsoft.com/office/drawing/2014/main" id="{66FDD497-E411-82CD-E6D9-F09D06B1E322}"/>
              </a:ext>
            </a:extLst>
          </p:cNvPr>
          <p:cNvSpPr/>
          <p:nvPr/>
        </p:nvSpPr>
        <p:spPr>
          <a:xfrm>
            <a:off x="851481" y="5188126"/>
            <a:ext cx="10489036" cy="40011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20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rPr>
              <a:t>NAMA YANG MENINGGAL (USIA ?? TAHUN)</a:t>
            </a:r>
          </a:p>
        </p:txBody>
      </p:sp>
      <p:sp>
        <p:nvSpPr>
          <p:cNvPr id="3" name="Rectangle 2">
            <a:extLst>
              <a:ext uri="{FF2B5EF4-FFF2-40B4-BE49-F238E27FC236}">
                <a16:creationId xmlns:a16="http://schemas.microsoft.com/office/drawing/2014/main" id="{3EA9A9AD-03DB-942D-044E-795862070E07}"/>
              </a:ext>
            </a:extLst>
          </p:cNvPr>
          <p:cNvSpPr/>
          <p:nvPr/>
        </p:nvSpPr>
        <p:spPr>
          <a:xfrm>
            <a:off x="869024" y="5504002"/>
            <a:ext cx="10471493"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sysClr val="windowText" lastClr="000000"/>
                </a:solidFill>
                <a:effectLst/>
                <a:uLnTx/>
                <a:uFillTx/>
                <a:latin typeface="Montserrat Medium" panose="00000600000000000000" pitchFamily="2" charset="0"/>
                <a:ea typeface="+mn-ea"/>
                <a:cs typeface="+mn-cs"/>
              </a:rPr>
              <a:t>MENINGGAL PADA TANGGAL DD MMM YYYY, DIMAKAMKAN DI TPU ??? TANGGAL DD MMM YYYY</a:t>
            </a:r>
          </a:p>
        </p:txBody>
      </p:sp>
    </p:spTree>
    <p:extLst>
      <p:ext uri="{BB962C8B-B14F-4D97-AF65-F5344CB8AC3E}">
        <p14:creationId xmlns:p14="http://schemas.microsoft.com/office/powerpoint/2010/main" val="24846192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Top Corners Rounded 4">
            <a:extLst>
              <a:ext uri="{FF2B5EF4-FFF2-40B4-BE49-F238E27FC236}">
                <a16:creationId xmlns:a16="http://schemas.microsoft.com/office/drawing/2014/main" id="{E080E80E-5A62-49F3-FF33-22FC188BBDB0}"/>
              </a:ext>
            </a:extLst>
          </p:cNvPr>
          <p:cNvSpPr>
            <a:spLocks noGrp="1" noRot="1" noMove="1" noResize="1" noEditPoints="1" noAdjustHandles="1" noChangeArrowheads="1" noChangeShapeType="1"/>
          </p:cNvSpPr>
          <p:nvPr/>
        </p:nvSpPr>
        <p:spPr>
          <a:xfrm>
            <a:off x="0" y="5181600"/>
            <a:ext cx="12192000" cy="1676399"/>
          </a:xfrm>
          <a:prstGeom prst="round2SameRect">
            <a:avLst>
              <a:gd name="adj1" fmla="val 0"/>
              <a:gd name="adj2" fmla="val 0"/>
            </a:avLst>
          </a:prstGeom>
          <a:gradFill flip="none" rotWithShape="1">
            <a:gsLst>
              <a:gs pos="50000">
                <a:schemeClr val="accent1">
                  <a:lumMod val="40000"/>
                  <a:lumOff val="60000"/>
                </a:schemeClr>
              </a:gs>
              <a:gs pos="0">
                <a:schemeClr val="accent1">
                  <a:lumMod val="20000"/>
                  <a:lumOff val="80000"/>
                </a:schemeClr>
              </a:gs>
              <a:gs pos="100000">
                <a:schemeClr val="accent1">
                  <a:lumMod val="20000"/>
                  <a:lumOff val="8000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9864BF6-F3B5-47A1-A611-D9011B14D4CA}"/>
              </a:ext>
            </a:extLst>
          </p:cNvPr>
          <p:cNvSpPr>
            <a:spLocks noGrp="1" noRot="1" noMove="1" noResize="1" noEditPoints="1" noAdjustHandles="1" noChangeArrowheads="1" noChangeShapeType="1"/>
          </p:cNvSpPr>
          <p:nvPr/>
        </p:nvSpPr>
        <p:spPr>
          <a:xfrm>
            <a:off x="769622" y="4871782"/>
            <a:ext cx="10652757" cy="902409"/>
          </a:xfrm>
          <a:prstGeom prst="rect">
            <a:avLst/>
          </a:prstGeom>
          <a:solidFill>
            <a:srgbClr val="FFFFF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7094408-2672-44F8-B151-7D987F5B2442}"/>
              </a:ext>
            </a:extLst>
          </p:cNvPr>
          <p:cNvSpPr>
            <a:spLocks noGrp="1" noRot="1" noMove="1" noResize="1" noEditPoints="1" noAdjustHandles="1" noChangeArrowheads="1" noChangeShapeType="1"/>
          </p:cNvSpPr>
          <p:nvPr/>
        </p:nvSpPr>
        <p:spPr>
          <a:xfrm>
            <a:off x="769621" y="4871783"/>
            <a:ext cx="10652757" cy="3240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16DB92A6-3D87-4B13-A1FA-9442A685710D}"/>
              </a:ext>
            </a:extLst>
          </p:cNvPr>
          <p:cNvSpPr>
            <a:spLocks/>
          </p:cNvSpPr>
          <p:nvPr/>
        </p:nvSpPr>
        <p:spPr>
          <a:xfrm>
            <a:off x="907184" y="4908708"/>
            <a:ext cx="10450999"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1" i="0" u="none" strike="noStrike" kern="1200" cap="none" spc="0" normalizeH="0" baseline="0" noProof="1">
                <a:ln w="0"/>
                <a:solidFill>
                  <a:sysClr val="windowText" lastClr="000000"/>
                </a:solidFill>
                <a:effectLst/>
                <a:uLnTx/>
                <a:uFillTx/>
                <a:latin typeface="Montserrat" panose="00000500000000000000" pitchFamily="2" charset="0"/>
                <a:ea typeface="+mn-ea"/>
                <a:cs typeface="+mn-cs"/>
              </a:rPr>
              <a:t>STATISTIK: ANGGOTA JEMAAT YANG PINDAH</a:t>
            </a:r>
          </a:p>
        </p:txBody>
      </p:sp>
      <p:pic>
        <p:nvPicPr>
          <p:cNvPr id="13" name="Picture 12" descr="A blue symbol with a cross and a ribbon&#10;&#10;Description automatically generated">
            <a:extLst>
              <a:ext uri="{FF2B5EF4-FFF2-40B4-BE49-F238E27FC236}">
                <a16:creationId xmlns:a16="http://schemas.microsoft.com/office/drawing/2014/main" id="{A53821BF-2A08-16A2-8401-345667DF6175}"/>
              </a:ext>
            </a:extLst>
          </p:cNvPr>
          <p:cNvPicPr>
            <a:picLocks noGrp="1" noRot="1" noMove="1" noResize="1" noEditPoints="1" noAdjustHandles="1" noChangeArrowheads="1" noChangeShapeType="1" noCrop="1"/>
          </p:cNvPicPr>
          <p:nvPr/>
        </p:nvPicPr>
        <p:blipFill>
          <a:blip r:embed="rId3">
            <a:biLevel thresh="75000"/>
            <a:extLst>
              <a:ext uri="{28A0092B-C50C-407E-A947-70E740481C1C}">
                <a14:useLocalDpi xmlns:a14="http://schemas.microsoft.com/office/drawing/2010/main" val="0"/>
              </a:ext>
            </a:extLst>
          </a:blip>
          <a:stretch>
            <a:fillRect/>
          </a:stretch>
        </p:blipFill>
        <p:spPr>
          <a:xfrm>
            <a:off x="769620" y="5919714"/>
            <a:ext cx="442317" cy="490690"/>
          </a:xfrm>
          <a:prstGeom prst="rect">
            <a:avLst/>
          </a:prstGeom>
        </p:spPr>
      </p:pic>
      <p:pic>
        <p:nvPicPr>
          <p:cNvPr id="15" name="Picture 14" descr="A black background with a black square&#10;&#10;Description automatically generated with medium confidence">
            <a:extLst>
              <a:ext uri="{FF2B5EF4-FFF2-40B4-BE49-F238E27FC236}">
                <a16:creationId xmlns:a16="http://schemas.microsoft.com/office/drawing/2014/main" id="{5D2DFAA4-7FD3-3E33-6187-8CBE25E869A8}"/>
              </a:ext>
            </a:extLst>
          </p:cNvPr>
          <p:cNvPicPr>
            <a:picLocks noGrp="1" noRo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592909" y="5919158"/>
            <a:ext cx="829469" cy="543220"/>
          </a:xfrm>
          <a:prstGeom prst="rect">
            <a:avLst/>
          </a:prstGeom>
        </p:spPr>
      </p:pic>
      <p:sp>
        <p:nvSpPr>
          <p:cNvPr id="16" name="TextBox 1">
            <a:extLst>
              <a:ext uri="{FF2B5EF4-FFF2-40B4-BE49-F238E27FC236}">
                <a16:creationId xmlns:a16="http://schemas.microsoft.com/office/drawing/2014/main" id="{95646DD7-9C55-49FA-3CD7-1C91557A70B2}"/>
              </a:ext>
            </a:extLst>
          </p:cNvPr>
          <p:cNvSpPr txBox="1">
            <a:spLocks noGrp="1" noRot="1" noMove="1" noResize="1" noEditPoints="1" noAdjustHandles="1" noChangeArrowheads="1" noChangeShapeType="1"/>
          </p:cNvSpPr>
          <p:nvPr/>
        </p:nvSpPr>
        <p:spPr bwMode="auto">
          <a:xfrm>
            <a:off x="2624512" y="5898380"/>
            <a:ext cx="6942974" cy="584775"/>
          </a:xfrm>
          <a:prstGeom prst="rect">
            <a:avLst/>
          </a:prstGeom>
          <a:noFill/>
          <a:ln w="9525">
            <a:noFill/>
            <a:miter lim="800000"/>
            <a:headEnd/>
            <a:tailEnd/>
          </a:ln>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WARTA JEMAAT – MINGGU, DD MMM YYYY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HKBP RESSORT JATINEGARA</a:t>
            </a:r>
            <a:endParaRPr kumimoji="0" lang="en-US" altLang="ko-KR" sz="14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endParaRPr>
          </a:p>
        </p:txBody>
      </p:sp>
      <p:sp>
        <p:nvSpPr>
          <p:cNvPr id="2" name="Rectangle 1">
            <a:extLst>
              <a:ext uri="{FF2B5EF4-FFF2-40B4-BE49-F238E27FC236}">
                <a16:creationId xmlns:a16="http://schemas.microsoft.com/office/drawing/2014/main" id="{66FDD497-E411-82CD-E6D9-F09D06B1E322}"/>
              </a:ext>
            </a:extLst>
          </p:cNvPr>
          <p:cNvSpPr/>
          <p:nvPr/>
        </p:nvSpPr>
        <p:spPr>
          <a:xfrm>
            <a:off x="851481" y="5188126"/>
            <a:ext cx="10489036" cy="40011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0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rPr>
              <a:t>KEL. NAMA LAKI-LAKI / br. APA SI PEREMPUAN</a:t>
            </a:r>
          </a:p>
        </p:txBody>
      </p:sp>
      <p:sp>
        <p:nvSpPr>
          <p:cNvPr id="3" name="Rectangle 2">
            <a:extLst>
              <a:ext uri="{FF2B5EF4-FFF2-40B4-BE49-F238E27FC236}">
                <a16:creationId xmlns:a16="http://schemas.microsoft.com/office/drawing/2014/main" id="{3EA9A9AD-03DB-942D-044E-795862070E07}"/>
              </a:ext>
            </a:extLst>
          </p:cNvPr>
          <p:cNvSpPr/>
          <p:nvPr/>
        </p:nvSpPr>
        <p:spPr>
          <a:xfrm>
            <a:off x="869024" y="5504002"/>
            <a:ext cx="10471493"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sysClr val="windowText" lastClr="000000"/>
                </a:solidFill>
                <a:effectLst/>
                <a:uLnTx/>
                <a:uFillTx/>
                <a:latin typeface="Montserrat Medium" panose="00000600000000000000" pitchFamily="2" charset="0"/>
                <a:ea typeface="+mn-ea"/>
                <a:cs typeface="+mn-cs"/>
              </a:rPr>
              <a:t>PINDAH KE HKBP ??? RESSORT ???</a:t>
            </a:r>
          </a:p>
        </p:txBody>
      </p:sp>
    </p:spTree>
    <p:extLst>
      <p:ext uri="{BB962C8B-B14F-4D97-AF65-F5344CB8AC3E}">
        <p14:creationId xmlns:p14="http://schemas.microsoft.com/office/powerpoint/2010/main" val="2522691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Top Corners Rounded 4">
            <a:extLst>
              <a:ext uri="{FF2B5EF4-FFF2-40B4-BE49-F238E27FC236}">
                <a16:creationId xmlns:a16="http://schemas.microsoft.com/office/drawing/2014/main" id="{E080E80E-5A62-49F3-FF33-22FC188BBDB0}"/>
              </a:ext>
            </a:extLst>
          </p:cNvPr>
          <p:cNvSpPr>
            <a:spLocks noGrp="1" noRot="1" noMove="1" noResize="1" noEditPoints="1" noAdjustHandles="1" noChangeArrowheads="1" noChangeShapeType="1"/>
          </p:cNvSpPr>
          <p:nvPr/>
        </p:nvSpPr>
        <p:spPr>
          <a:xfrm>
            <a:off x="0" y="5181600"/>
            <a:ext cx="12192000" cy="1676399"/>
          </a:xfrm>
          <a:prstGeom prst="round2SameRect">
            <a:avLst>
              <a:gd name="adj1" fmla="val 0"/>
              <a:gd name="adj2" fmla="val 0"/>
            </a:avLst>
          </a:prstGeom>
          <a:gradFill flip="none" rotWithShape="1">
            <a:gsLst>
              <a:gs pos="50000">
                <a:schemeClr val="accent1">
                  <a:lumMod val="40000"/>
                  <a:lumOff val="60000"/>
                </a:schemeClr>
              </a:gs>
              <a:gs pos="0">
                <a:schemeClr val="accent1">
                  <a:lumMod val="20000"/>
                  <a:lumOff val="80000"/>
                </a:schemeClr>
              </a:gs>
              <a:gs pos="100000">
                <a:schemeClr val="accent1">
                  <a:lumMod val="20000"/>
                  <a:lumOff val="8000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9864BF6-F3B5-47A1-A611-D9011B14D4CA}"/>
              </a:ext>
            </a:extLst>
          </p:cNvPr>
          <p:cNvSpPr>
            <a:spLocks noGrp="1" noRot="1" noMove="1" noResize="1" noEditPoints="1" noAdjustHandles="1" noChangeArrowheads="1" noChangeShapeType="1"/>
          </p:cNvSpPr>
          <p:nvPr/>
        </p:nvSpPr>
        <p:spPr>
          <a:xfrm>
            <a:off x="769622" y="4871782"/>
            <a:ext cx="10652757" cy="902409"/>
          </a:xfrm>
          <a:prstGeom prst="rect">
            <a:avLst/>
          </a:prstGeom>
          <a:solidFill>
            <a:srgbClr val="FFFFF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7094408-2672-44F8-B151-7D987F5B2442}"/>
              </a:ext>
            </a:extLst>
          </p:cNvPr>
          <p:cNvSpPr>
            <a:spLocks noGrp="1" noRot="1" noMove="1" noResize="1" noEditPoints="1" noAdjustHandles="1" noChangeArrowheads="1" noChangeShapeType="1"/>
          </p:cNvSpPr>
          <p:nvPr/>
        </p:nvSpPr>
        <p:spPr>
          <a:xfrm>
            <a:off x="769621" y="4871783"/>
            <a:ext cx="10652757" cy="3240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16DB92A6-3D87-4B13-A1FA-9442A685710D}"/>
              </a:ext>
            </a:extLst>
          </p:cNvPr>
          <p:cNvSpPr>
            <a:spLocks/>
          </p:cNvSpPr>
          <p:nvPr/>
        </p:nvSpPr>
        <p:spPr>
          <a:xfrm>
            <a:off x="907184" y="4908708"/>
            <a:ext cx="10450999"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1" i="0" u="none" strike="noStrike" kern="1200" cap="none" spc="0" normalizeH="0" baseline="0" noProof="1">
                <a:ln w="0"/>
                <a:solidFill>
                  <a:sysClr val="windowText" lastClr="000000"/>
                </a:solidFill>
                <a:effectLst/>
                <a:uLnTx/>
                <a:uFillTx/>
                <a:latin typeface="Montserrat" panose="00000500000000000000" pitchFamily="2" charset="0"/>
                <a:ea typeface="+mn-ea"/>
                <a:cs typeface="+mn-cs"/>
              </a:rPr>
              <a:t>STATISTIK: ANGGOTA JEMAAT YANG BARU</a:t>
            </a:r>
          </a:p>
        </p:txBody>
      </p:sp>
      <p:pic>
        <p:nvPicPr>
          <p:cNvPr id="13" name="Picture 12" descr="A blue symbol with a cross and a ribbon&#10;&#10;Description automatically generated">
            <a:extLst>
              <a:ext uri="{FF2B5EF4-FFF2-40B4-BE49-F238E27FC236}">
                <a16:creationId xmlns:a16="http://schemas.microsoft.com/office/drawing/2014/main" id="{A53821BF-2A08-16A2-8401-345667DF6175}"/>
              </a:ext>
            </a:extLst>
          </p:cNvPr>
          <p:cNvPicPr>
            <a:picLocks noGrp="1" noRot="1" noMove="1" noResize="1" noEditPoints="1" noAdjustHandles="1" noChangeArrowheads="1" noChangeShapeType="1" noCrop="1"/>
          </p:cNvPicPr>
          <p:nvPr/>
        </p:nvPicPr>
        <p:blipFill>
          <a:blip r:embed="rId3">
            <a:biLevel thresh="75000"/>
            <a:extLst>
              <a:ext uri="{28A0092B-C50C-407E-A947-70E740481C1C}">
                <a14:useLocalDpi xmlns:a14="http://schemas.microsoft.com/office/drawing/2010/main" val="0"/>
              </a:ext>
            </a:extLst>
          </a:blip>
          <a:stretch>
            <a:fillRect/>
          </a:stretch>
        </p:blipFill>
        <p:spPr>
          <a:xfrm>
            <a:off x="769620" y="5919714"/>
            <a:ext cx="442317" cy="490690"/>
          </a:xfrm>
          <a:prstGeom prst="rect">
            <a:avLst/>
          </a:prstGeom>
        </p:spPr>
      </p:pic>
      <p:pic>
        <p:nvPicPr>
          <p:cNvPr id="15" name="Picture 14" descr="A black background with a black square&#10;&#10;Description automatically generated with medium confidence">
            <a:extLst>
              <a:ext uri="{FF2B5EF4-FFF2-40B4-BE49-F238E27FC236}">
                <a16:creationId xmlns:a16="http://schemas.microsoft.com/office/drawing/2014/main" id="{5D2DFAA4-7FD3-3E33-6187-8CBE25E869A8}"/>
              </a:ext>
            </a:extLst>
          </p:cNvPr>
          <p:cNvPicPr>
            <a:picLocks noGrp="1" noRo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592909" y="5919158"/>
            <a:ext cx="829469" cy="543220"/>
          </a:xfrm>
          <a:prstGeom prst="rect">
            <a:avLst/>
          </a:prstGeom>
        </p:spPr>
      </p:pic>
      <p:sp>
        <p:nvSpPr>
          <p:cNvPr id="16" name="TextBox 1">
            <a:extLst>
              <a:ext uri="{FF2B5EF4-FFF2-40B4-BE49-F238E27FC236}">
                <a16:creationId xmlns:a16="http://schemas.microsoft.com/office/drawing/2014/main" id="{95646DD7-9C55-49FA-3CD7-1C91557A70B2}"/>
              </a:ext>
            </a:extLst>
          </p:cNvPr>
          <p:cNvSpPr txBox="1">
            <a:spLocks noGrp="1" noRot="1" noMove="1" noResize="1" noEditPoints="1" noAdjustHandles="1" noChangeArrowheads="1" noChangeShapeType="1"/>
          </p:cNvSpPr>
          <p:nvPr/>
        </p:nvSpPr>
        <p:spPr bwMode="auto">
          <a:xfrm>
            <a:off x="2624512" y="5898380"/>
            <a:ext cx="6942974" cy="584775"/>
          </a:xfrm>
          <a:prstGeom prst="rect">
            <a:avLst/>
          </a:prstGeom>
          <a:noFill/>
          <a:ln w="9525">
            <a:noFill/>
            <a:miter lim="800000"/>
            <a:headEnd/>
            <a:tailEnd/>
          </a:ln>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WARTA JEMAAT – MINGGU, DD MMM YYYY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HKBP RESSORT JATINEGARA</a:t>
            </a:r>
            <a:endParaRPr kumimoji="0" lang="en-US" altLang="ko-KR" sz="14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endParaRPr>
          </a:p>
        </p:txBody>
      </p:sp>
      <p:sp>
        <p:nvSpPr>
          <p:cNvPr id="2" name="Rectangle 1">
            <a:extLst>
              <a:ext uri="{FF2B5EF4-FFF2-40B4-BE49-F238E27FC236}">
                <a16:creationId xmlns:a16="http://schemas.microsoft.com/office/drawing/2014/main" id="{66FDD497-E411-82CD-E6D9-F09D06B1E322}"/>
              </a:ext>
            </a:extLst>
          </p:cNvPr>
          <p:cNvSpPr/>
          <p:nvPr/>
        </p:nvSpPr>
        <p:spPr>
          <a:xfrm>
            <a:off x="851481" y="5188126"/>
            <a:ext cx="10489036" cy="40011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0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rPr>
              <a:t>KEL. NAMA LAKI-LAKI / br. APA SI PEREMPUAN</a:t>
            </a:r>
          </a:p>
        </p:txBody>
      </p:sp>
      <p:sp>
        <p:nvSpPr>
          <p:cNvPr id="3" name="Rectangle 2">
            <a:extLst>
              <a:ext uri="{FF2B5EF4-FFF2-40B4-BE49-F238E27FC236}">
                <a16:creationId xmlns:a16="http://schemas.microsoft.com/office/drawing/2014/main" id="{3EA9A9AD-03DB-942D-044E-795862070E07}"/>
              </a:ext>
            </a:extLst>
          </p:cNvPr>
          <p:cNvSpPr/>
          <p:nvPr/>
        </p:nvSpPr>
        <p:spPr>
          <a:xfrm>
            <a:off x="869024" y="5504002"/>
            <a:ext cx="10471493"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sysClr val="windowText" lastClr="000000"/>
                </a:solidFill>
                <a:effectLst/>
                <a:uLnTx/>
                <a:uFillTx/>
                <a:latin typeface="Montserrat Medium" panose="00000600000000000000" pitchFamily="2" charset="0"/>
                <a:ea typeface="+mn-ea"/>
                <a:cs typeface="+mn-cs"/>
              </a:rPr>
              <a:t>PINDAH DARI HKBP ??? RESSORT ???, ANGGOTA JEMAAT SEKTOR ???</a:t>
            </a:r>
          </a:p>
        </p:txBody>
      </p:sp>
    </p:spTree>
    <p:extLst>
      <p:ext uri="{BB962C8B-B14F-4D97-AF65-F5344CB8AC3E}">
        <p14:creationId xmlns:p14="http://schemas.microsoft.com/office/powerpoint/2010/main" val="13356674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Top Corners Rounded 4">
            <a:extLst>
              <a:ext uri="{FF2B5EF4-FFF2-40B4-BE49-F238E27FC236}">
                <a16:creationId xmlns:a16="http://schemas.microsoft.com/office/drawing/2014/main" id="{E080E80E-5A62-49F3-FF33-22FC188BBDB0}"/>
              </a:ext>
            </a:extLst>
          </p:cNvPr>
          <p:cNvSpPr>
            <a:spLocks noGrp="1" noRot="1" noMove="1" noResize="1" noEditPoints="1" noAdjustHandles="1" noChangeArrowheads="1" noChangeShapeType="1"/>
          </p:cNvSpPr>
          <p:nvPr/>
        </p:nvSpPr>
        <p:spPr>
          <a:xfrm>
            <a:off x="0" y="5181600"/>
            <a:ext cx="12192000" cy="1676399"/>
          </a:xfrm>
          <a:prstGeom prst="round2SameRect">
            <a:avLst>
              <a:gd name="adj1" fmla="val 0"/>
              <a:gd name="adj2" fmla="val 0"/>
            </a:avLst>
          </a:prstGeom>
          <a:gradFill flip="none" rotWithShape="1">
            <a:gsLst>
              <a:gs pos="50000">
                <a:schemeClr val="accent1">
                  <a:lumMod val="40000"/>
                  <a:lumOff val="60000"/>
                </a:schemeClr>
              </a:gs>
              <a:gs pos="0">
                <a:schemeClr val="accent1">
                  <a:lumMod val="20000"/>
                  <a:lumOff val="80000"/>
                </a:schemeClr>
              </a:gs>
              <a:gs pos="100000">
                <a:schemeClr val="accent1">
                  <a:lumMod val="20000"/>
                  <a:lumOff val="8000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9864BF6-F3B5-47A1-A611-D9011B14D4CA}"/>
              </a:ext>
            </a:extLst>
          </p:cNvPr>
          <p:cNvSpPr>
            <a:spLocks noGrp="1" noRot="1" noMove="1" noResize="1" noEditPoints="1" noAdjustHandles="1" noChangeArrowheads="1" noChangeShapeType="1"/>
          </p:cNvSpPr>
          <p:nvPr/>
        </p:nvSpPr>
        <p:spPr>
          <a:xfrm>
            <a:off x="769622" y="4871782"/>
            <a:ext cx="10652757" cy="902409"/>
          </a:xfrm>
          <a:prstGeom prst="rect">
            <a:avLst/>
          </a:prstGeom>
          <a:solidFill>
            <a:srgbClr val="FFFFF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7094408-2672-44F8-B151-7D987F5B2442}"/>
              </a:ext>
            </a:extLst>
          </p:cNvPr>
          <p:cNvSpPr>
            <a:spLocks noGrp="1" noRot="1" noMove="1" noResize="1" noEditPoints="1" noAdjustHandles="1" noChangeArrowheads="1" noChangeShapeType="1"/>
          </p:cNvSpPr>
          <p:nvPr/>
        </p:nvSpPr>
        <p:spPr>
          <a:xfrm>
            <a:off x="769621" y="4871783"/>
            <a:ext cx="10652757" cy="3240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16DB92A6-3D87-4B13-A1FA-9442A685710D}"/>
              </a:ext>
            </a:extLst>
          </p:cNvPr>
          <p:cNvSpPr>
            <a:spLocks/>
          </p:cNvSpPr>
          <p:nvPr/>
        </p:nvSpPr>
        <p:spPr>
          <a:xfrm>
            <a:off x="907184" y="4908708"/>
            <a:ext cx="10450999"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1" i="0" u="none" strike="noStrike" kern="1200" cap="none" spc="0" normalizeH="0" baseline="0" noProof="1">
                <a:ln w="0"/>
                <a:solidFill>
                  <a:sysClr val="windowText" lastClr="000000"/>
                </a:solidFill>
                <a:effectLst/>
                <a:uLnTx/>
                <a:uFillTx/>
                <a:latin typeface="Montserrat" panose="00000500000000000000" pitchFamily="2" charset="0"/>
                <a:ea typeface="+mn-ea"/>
                <a:cs typeface="+mn-cs"/>
              </a:rPr>
              <a:t>DEWAN KOINONIA – SEKSI ???</a:t>
            </a:r>
          </a:p>
        </p:txBody>
      </p:sp>
      <p:pic>
        <p:nvPicPr>
          <p:cNvPr id="13" name="Picture 12" descr="A blue symbol with a cross and a ribbon&#10;&#10;Description automatically generated">
            <a:extLst>
              <a:ext uri="{FF2B5EF4-FFF2-40B4-BE49-F238E27FC236}">
                <a16:creationId xmlns:a16="http://schemas.microsoft.com/office/drawing/2014/main" id="{A53821BF-2A08-16A2-8401-345667DF6175}"/>
              </a:ext>
            </a:extLst>
          </p:cNvPr>
          <p:cNvPicPr>
            <a:picLocks noGrp="1" noRot="1" noMove="1" noResize="1" noEditPoints="1" noAdjustHandles="1" noChangeArrowheads="1" noChangeShapeType="1" noCrop="1"/>
          </p:cNvPicPr>
          <p:nvPr/>
        </p:nvPicPr>
        <p:blipFill>
          <a:blip r:embed="rId3">
            <a:biLevel thresh="75000"/>
            <a:extLst>
              <a:ext uri="{28A0092B-C50C-407E-A947-70E740481C1C}">
                <a14:useLocalDpi xmlns:a14="http://schemas.microsoft.com/office/drawing/2010/main" val="0"/>
              </a:ext>
            </a:extLst>
          </a:blip>
          <a:stretch>
            <a:fillRect/>
          </a:stretch>
        </p:blipFill>
        <p:spPr>
          <a:xfrm>
            <a:off x="769620" y="5919714"/>
            <a:ext cx="442317" cy="490690"/>
          </a:xfrm>
          <a:prstGeom prst="rect">
            <a:avLst/>
          </a:prstGeom>
        </p:spPr>
      </p:pic>
      <p:pic>
        <p:nvPicPr>
          <p:cNvPr id="15" name="Picture 14" descr="A black background with a black square&#10;&#10;Description automatically generated with medium confidence">
            <a:extLst>
              <a:ext uri="{FF2B5EF4-FFF2-40B4-BE49-F238E27FC236}">
                <a16:creationId xmlns:a16="http://schemas.microsoft.com/office/drawing/2014/main" id="{5D2DFAA4-7FD3-3E33-6187-8CBE25E869A8}"/>
              </a:ext>
            </a:extLst>
          </p:cNvPr>
          <p:cNvPicPr>
            <a:picLocks noGrp="1" noRo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592909" y="5919158"/>
            <a:ext cx="829469" cy="543220"/>
          </a:xfrm>
          <a:prstGeom prst="rect">
            <a:avLst/>
          </a:prstGeom>
        </p:spPr>
      </p:pic>
      <p:sp>
        <p:nvSpPr>
          <p:cNvPr id="16" name="TextBox 1">
            <a:extLst>
              <a:ext uri="{FF2B5EF4-FFF2-40B4-BE49-F238E27FC236}">
                <a16:creationId xmlns:a16="http://schemas.microsoft.com/office/drawing/2014/main" id="{95646DD7-9C55-49FA-3CD7-1C91557A70B2}"/>
              </a:ext>
            </a:extLst>
          </p:cNvPr>
          <p:cNvSpPr txBox="1">
            <a:spLocks noGrp="1" noRot="1" noMove="1" noResize="1" noEditPoints="1" noAdjustHandles="1" noChangeArrowheads="1" noChangeShapeType="1"/>
          </p:cNvSpPr>
          <p:nvPr/>
        </p:nvSpPr>
        <p:spPr bwMode="auto">
          <a:xfrm>
            <a:off x="2624512" y="5898380"/>
            <a:ext cx="6942974" cy="584775"/>
          </a:xfrm>
          <a:prstGeom prst="rect">
            <a:avLst/>
          </a:prstGeom>
          <a:noFill/>
          <a:ln w="9525">
            <a:noFill/>
            <a:miter lim="800000"/>
            <a:headEnd/>
            <a:tailEnd/>
          </a:ln>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WARTA JEMAAT – MINGGU, DD MMM YYYY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HKBP RESSORT JATINEGARA</a:t>
            </a:r>
            <a:endParaRPr kumimoji="0" lang="en-US" altLang="ko-KR" sz="14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endParaRPr>
          </a:p>
        </p:txBody>
      </p:sp>
      <p:sp>
        <p:nvSpPr>
          <p:cNvPr id="2" name="Rectangle 1">
            <a:extLst>
              <a:ext uri="{FF2B5EF4-FFF2-40B4-BE49-F238E27FC236}">
                <a16:creationId xmlns:a16="http://schemas.microsoft.com/office/drawing/2014/main" id="{66FDD497-E411-82CD-E6D9-F09D06B1E322}"/>
              </a:ext>
            </a:extLst>
          </p:cNvPr>
          <p:cNvSpPr/>
          <p:nvPr/>
        </p:nvSpPr>
        <p:spPr>
          <a:xfrm>
            <a:off x="851481" y="5188126"/>
            <a:ext cx="10489036" cy="40011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0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rPr>
              <a:t>JUDUL ACARANYA</a:t>
            </a:r>
          </a:p>
        </p:txBody>
      </p:sp>
      <p:sp>
        <p:nvSpPr>
          <p:cNvPr id="3" name="Rectangle 2">
            <a:extLst>
              <a:ext uri="{FF2B5EF4-FFF2-40B4-BE49-F238E27FC236}">
                <a16:creationId xmlns:a16="http://schemas.microsoft.com/office/drawing/2014/main" id="{3EA9A9AD-03DB-942D-044E-795862070E07}"/>
              </a:ext>
            </a:extLst>
          </p:cNvPr>
          <p:cNvSpPr/>
          <p:nvPr/>
        </p:nvSpPr>
        <p:spPr>
          <a:xfrm>
            <a:off x="869024" y="5504002"/>
            <a:ext cx="10471493"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sysClr val="windowText" lastClr="000000"/>
                </a:solidFill>
                <a:effectLst/>
                <a:uLnTx/>
                <a:uFillTx/>
                <a:latin typeface="Montserrat Medium" panose="00000600000000000000" pitchFamily="2" charset="0"/>
                <a:ea typeface="+mn-ea"/>
                <a:cs typeface="+mn-cs"/>
              </a:rPr>
              <a:t>HARI ???, DD MMM YYYY PUKUL hh:mm DI (LOKASI FISIK/ZOOM/GOOGLE MEET)</a:t>
            </a:r>
          </a:p>
        </p:txBody>
      </p:sp>
    </p:spTree>
    <p:extLst>
      <p:ext uri="{BB962C8B-B14F-4D97-AF65-F5344CB8AC3E}">
        <p14:creationId xmlns:p14="http://schemas.microsoft.com/office/powerpoint/2010/main" val="40496065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Top Corners Rounded 4">
            <a:extLst>
              <a:ext uri="{FF2B5EF4-FFF2-40B4-BE49-F238E27FC236}">
                <a16:creationId xmlns:a16="http://schemas.microsoft.com/office/drawing/2014/main" id="{E080E80E-5A62-49F3-FF33-22FC188BBDB0}"/>
              </a:ext>
            </a:extLst>
          </p:cNvPr>
          <p:cNvSpPr>
            <a:spLocks noGrp="1" noRot="1" noMove="1" noResize="1" noEditPoints="1" noAdjustHandles="1" noChangeArrowheads="1" noChangeShapeType="1"/>
          </p:cNvSpPr>
          <p:nvPr/>
        </p:nvSpPr>
        <p:spPr>
          <a:xfrm>
            <a:off x="0" y="5181600"/>
            <a:ext cx="12192000" cy="1676399"/>
          </a:xfrm>
          <a:prstGeom prst="round2SameRect">
            <a:avLst>
              <a:gd name="adj1" fmla="val 0"/>
              <a:gd name="adj2" fmla="val 0"/>
            </a:avLst>
          </a:prstGeom>
          <a:gradFill flip="none" rotWithShape="1">
            <a:gsLst>
              <a:gs pos="50000">
                <a:schemeClr val="accent1">
                  <a:lumMod val="40000"/>
                  <a:lumOff val="60000"/>
                </a:schemeClr>
              </a:gs>
              <a:gs pos="0">
                <a:schemeClr val="accent1">
                  <a:lumMod val="20000"/>
                  <a:lumOff val="80000"/>
                </a:schemeClr>
              </a:gs>
              <a:gs pos="100000">
                <a:schemeClr val="accent1">
                  <a:lumMod val="20000"/>
                  <a:lumOff val="8000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9864BF6-F3B5-47A1-A611-D9011B14D4CA}"/>
              </a:ext>
            </a:extLst>
          </p:cNvPr>
          <p:cNvSpPr>
            <a:spLocks noGrp="1" noRot="1" noMove="1" noResize="1" noEditPoints="1" noAdjustHandles="1" noChangeArrowheads="1" noChangeShapeType="1"/>
          </p:cNvSpPr>
          <p:nvPr/>
        </p:nvSpPr>
        <p:spPr>
          <a:xfrm>
            <a:off x="769622" y="4871782"/>
            <a:ext cx="10652757" cy="902409"/>
          </a:xfrm>
          <a:prstGeom prst="rect">
            <a:avLst/>
          </a:prstGeom>
          <a:solidFill>
            <a:srgbClr val="FFFFF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7094408-2672-44F8-B151-7D987F5B2442}"/>
              </a:ext>
            </a:extLst>
          </p:cNvPr>
          <p:cNvSpPr>
            <a:spLocks noGrp="1" noRot="1" noMove="1" noResize="1" noEditPoints="1" noAdjustHandles="1" noChangeArrowheads="1" noChangeShapeType="1"/>
          </p:cNvSpPr>
          <p:nvPr/>
        </p:nvSpPr>
        <p:spPr>
          <a:xfrm>
            <a:off x="769621" y="4871783"/>
            <a:ext cx="10652757" cy="3240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16DB92A6-3D87-4B13-A1FA-9442A685710D}"/>
              </a:ext>
            </a:extLst>
          </p:cNvPr>
          <p:cNvSpPr>
            <a:spLocks/>
          </p:cNvSpPr>
          <p:nvPr/>
        </p:nvSpPr>
        <p:spPr>
          <a:xfrm>
            <a:off x="907184" y="4908708"/>
            <a:ext cx="10450999"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1" i="0" u="none" strike="noStrike" kern="1200" cap="none" spc="0" normalizeH="0" baseline="0" noProof="1">
                <a:ln w="0"/>
                <a:solidFill>
                  <a:sysClr val="windowText" lastClr="000000"/>
                </a:solidFill>
                <a:effectLst/>
                <a:uLnTx/>
                <a:uFillTx/>
                <a:latin typeface="Montserrat" panose="00000500000000000000" pitchFamily="2" charset="0"/>
                <a:ea typeface="+mn-ea"/>
                <a:cs typeface="+mn-cs"/>
              </a:rPr>
              <a:t>DEWAN MARTURIA – SEKSI ???</a:t>
            </a:r>
          </a:p>
        </p:txBody>
      </p:sp>
      <p:pic>
        <p:nvPicPr>
          <p:cNvPr id="13" name="Picture 12" descr="A blue symbol with a cross and a ribbon&#10;&#10;Description automatically generated">
            <a:extLst>
              <a:ext uri="{FF2B5EF4-FFF2-40B4-BE49-F238E27FC236}">
                <a16:creationId xmlns:a16="http://schemas.microsoft.com/office/drawing/2014/main" id="{A53821BF-2A08-16A2-8401-345667DF6175}"/>
              </a:ext>
            </a:extLst>
          </p:cNvPr>
          <p:cNvPicPr>
            <a:picLocks noGrp="1" noRot="1" noMove="1" noResize="1" noEditPoints="1" noAdjustHandles="1" noChangeArrowheads="1" noChangeShapeType="1" noCrop="1"/>
          </p:cNvPicPr>
          <p:nvPr/>
        </p:nvPicPr>
        <p:blipFill>
          <a:blip r:embed="rId3">
            <a:biLevel thresh="75000"/>
            <a:extLst>
              <a:ext uri="{28A0092B-C50C-407E-A947-70E740481C1C}">
                <a14:useLocalDpi xmlns:a14="http://schemas.microsoft.com/office/drawing/2010/main" val="0"/>
              </a:ext>
            </a:extLst>
          </a:blip>
          <a:stretch>
            <a:fillRect/>
          </a:stretch>
        </p:blipFill>
        <p:spPr>
          <a:xfrm>
            <a:off x="769620" y="5919714"/>
            <a:ext cx="442317" cy="490690"/>
          </a:xfrm>
          <a:prstGeom prst="rect">
            <a:avLst/>
          </a:prstGeom>
        </p:spPr>
      </p:pic>
      <p:pic>
        <p:nvPicPr>
          <p:cNvPr id="15" name="Picture 14" descr="A black background with a black square&#10;&#10;Description automatically generated with medium confidence">
            <a:extLst>
              <a:ext uri="{FF2B5EF4-FFF2-40B4-BE49-F238E27FC236}">
                <a16:creationId xmlns:a16="http://schemas.microsoft.com/office/drawing/2014/main" id="{5D2DFAA4-7FD3-3E33-6187-8CBE25E869A8}"/>
              </a:ext>
            </a:extLst>
          </p:cNvPr>
          <p:cNvPicPr>
            <a:picLocks noGrp="1" noRo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592909" y="5919158"/>
            <a:ext cx="829469" cy="543220"/>
          </a:xfrm>
          <a:prstGeom prst="rect">
            <a:avLst/>
          </a:prstGeom>
        </p:spPr>
      </p:pic>
      <p:sp>
        <p:nvSpPr>
          <p:cNvPr id="16" name="TextBox 1">
            <a:extLst>
              <a:ext uri="{FF2B5EF4-FFF2-40B4-BE49-F238E27FC236}">
                <a16:creationId xmlns:a16="http://schemas.microsoft.com/office/drawing/2014/main" id="{95646DD7-9C55-49FA-3CD7-1C91557A70B2}"/>
              </a:ext>
            </a:extLst>
          </p:cNvPr>
          <p:cNvSpPr txBox="1">
            <a:spLocks noGrp="1" noRot="1" noMove="1" noResize="1" noEditPoints="1" noAdjustHandles="1" noChangeArrowheads="1" noChangeShapeType="1"/>
          </p:cNvSpPr>
          <p:nvPr/>
        </p:nvSpPr>
        <p:spPr bwMode="auto">
          <a:xfrm>
            <a:off x="2624512" y="5898380"/>
            <a:ext cx="6942974" cy="584775"/>
          </a:xfrm>
          <a:prstGeom prst="rect">
            <a:avLst/>
          </a:prstGeom>
          <a:noFill/>
          <a:ln w="9525">
            <a:noFill/>
            <a:miter lim="800000"/>
            <a:headEnd/>
            <a:tailEnd/>
          </a:ln>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WARTA JEMAAT – MINGGU, DD MMM YYYY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HKBP RESSORT JATINEGARA</a:t>
            </a:r>
            <a:endParaRPr kumimoji="0" lang="en-US" altLang="ko-KR" sz="14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endParaRPr>
          </a:p>
        </p:txBody>
      </p:sp>
      <p:sp>
        <p:nvSpPr>
          <p:cNvPr id="2" name="Rectangle 1">
            <a:extLst>
              <a:ext uri="{FF2B5EF4-FFF2-40B4-BE49-F238E27FC236}">
                <a16:creationId xmlns:a16="http://schemas.microsoft.com/office/drawing/2014/main" id="{66FDD497-E411-82CD-E6D9-F09D06B1E322}"/>
              </a:ext>
            </a:extLst>
          </p:cNvPr>
          <p:cNvSpPr/>
          <p:nvPr/>
        </p:nvSpPr>
        <p:spPr>
          <a:xfrm>
            <a:off x="851481" y="5188126"/>
            <a:ext cx="10489036" cy="40011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0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rPr>
              <a:t>JUDUL ACARANYA</a:t>
            </a:r>
          </a:p>
        </p:txBody>
      </p:sp>
      <p:sp>
        <p:nvSpPr>
          <p:cNvPr id="3" name="Rectangle 2">
            <a:extLst>
              <a:ext uri="{FF2B5EF4-FFF2-40B4-BE49-F238E27FC236}">
                <a16:creationId xmlns:a16="http://schemas.microsoft.com/office/drawing/2014/main" id="{3EA9A9AD-03DB-942D-044E-795862070E07}"/>
              </a:ext>
            </a:extLst>
          </p:cNvPr>
          <p:cNvSpPr/>
          <p:nvPr/>
        </p:nvSpPr>
        <p:spPr>
          <a:xfrm>
            <a:off x="869024" y="5504002"/>
            <a:ext cx="10471493"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sysClr val="windowText" lastClr="000000"/>
                </a:solidFill>
                <a:effectLst/>
                <a:uLnTx/>
                <a:uFillTx/>
                <a:latin typeface="Montserrat Medium" panose="00000600000000000000" pitchFamily="2" charset="0"/>
                <a:ea typeface="+mn-ea"/>
                <a:cs typeface="+mn-cs"/>
              </a:rPr>
              <a:t>HARI ???, DD MMM YYYY PUKUL hh:mm DI (LOKASI FISIK/ZOOM/GOOGLE MEET)</a:t>
            </a:r>
          </a:p>
        </p:txBody>
      </p:sp>
    </p:spTree>
    <p:extLst>
      <p:ext uri="{BB962C8B-B14F-4D97-AF65-F5344CB8AC3E}">
        <p14:creationId xmlns:p14="http://schemas.microsoft.com/office/powerpoint/2010/main" val="1217201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Top Corners Rounded 4">
            <a:extLst>
              <a:ext uri="{FF2B5EF4-FFF2-40B4-BE49-F238E27FC236}">
                <a16:creationId xmlns:a16="http://schemas.microsoft.com/office/drawing/2014/main" id="{E080E80E-5A62-49F3-FF33-22FC188BBDB0}"/>
              </a:ext>
            </a:extLst>
          </p:cNvPr>
          <p:cNvSpPr>
            <a:spLocks noGrp="1" noRot="1" noMove="1" noResize="1" noEditPoints="1" noAdjustHandles="1" noChangeArrowheads="1" noChangeShapeType="1"/>
          </p:cNvSpPr>
          <p:nvPr/>
        </p:nvSpPr>
        <p:spPr>
          <a:xfrm>
            <a:off x="0" y="5181600"/>
            <a:ext cx="12192000" cy="1676399"/>
          </a:xfrm>
          <a:prstGeom prst="round2SameRect">
            <a:avLst>
              <a:gd name="adj1" fmla="val 0"/>
              <a:gd name="adj2" fmla="val 0"/>
            </a:avLst>
          </a:prstGeom>
          <a:gradFill flip="none" rotWithShape="1">
            <a:gsLst>
              <a:gs pos="50000">
                <a:schemeClr val="accent1">
                  <a:lumMod val="40000"/>
                  <a:lumOff val="60000"/>
                </a:schemeClr>
              </a:gs>
              <a:gs pos="0">
                <a:schemeClr val="accent1">
                  <a:lumMod val="20000"/>
                  <a:lumOff val="80000"/>
                </a:schemeClr>
              </a:gs>
              <a:gs pos="100000">
                <a:schemeClr val="accent1">
                  <a:lumMod val="20000"/>
                  <a:lumOff val="8000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9864BF6-F3B5-47A1-A611-D9011B14D4CA}"/>
              </a:ext>
            </a:extLst>
          </p:cNvPr>
          <p:cNvSpPr>
            <a:spLocks noGrp="1" noRot="1" noMove="1" noResize="1" noEditPoints="1" noAdjustHandles="1" noChangeArrowheads="1" noChangeShapeType="1"/>
          </p:cNvSpPr>
          <p:nvPr/>
        </p:nvSpPr>
        <p:spPr>
          <a:xfrm>
            <a:off x="769622" y="4871782"/>
            <a:ext cx="10652757" cy="902409"/>
          </a:xfrm>
          <a:prstGeom prst="rect">
            <a:avLst/>
          </a:prstGeom>
          <a:solidFill>
            <a:srgbClr val="FFFFF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7094408-2672-44F8-B151-7D987F5B2442}"/>
              </a:ext>
            </a:extLst>
          </p:cNvPr>
          <p:cNvSpPr>
            <a:spLocks noGrp="1" noRot="1" noMove="1" noResize="1" noEditPoints="1" noAdjustHandles="1" noChangeArrowheads="1" noChangeShapeType="1"/>
          </p:cNvSpPr>
          <p:nvPr/>
        </p:nvSpPr>
        <p:spPr>
          <a:xfrm>
            <a:off x="769621" y="4871783"/>
            <a:ext cx="10652757" cy="3240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16DB92A6-3D87-4B13-A1FA-9442A685710D}"/>
              </a:ext>
            </a:extLst>
          </p:cNvPr>
          <p:cNvSpPr>
            <a:spLocks/>
          </p:cNvSpPr>
          <p:nvPr/>
        </p:nvSpPr>
        <p:spPr>
          <a:xfrm>
            <a:off x="907184" y="4908708"/>
            <a:ext cx="10450999"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1" i="0" u="none" strike="noStrike" kern="1200" cap="none" spc="0" normalizeH="0" baseline="0" noProof="1">
                <a:ln w="0"/>
                <a:solidFill>
                  <a:sysClr val="windowText" lastClr="000000"/>
                </a:solidFill>
                <a:effectLst/>
                <a:uLnTx/>
                <a:uFillTx/>
                <a:latin typeface="Montserrat" panose="00000500000000000000" pitchFamily="2" charset="0"/>
                <a:ea typeface="+mn-ea"/>
                <a:cs typeface="+mn-cs"/>
              </a:rPr>
              <a:t>DEWAN DIAKONIA – SEKSI ???</a:t>
            </a:r>
          </a:p>
        </p:txBody>
      </p:sp>
      <p:pic>
        <p:nvPicPr>
          <p:cNvPr id="13" name="Picture 12" descr="A blue symbol with a cross and a ribbon&#10;&#10;Description automatically generated">
            <a:extLst>
              <a:ext uri="{FF2B5EF4-FFF2-40B4-BE49-F238E27FC236}">
                <a16:creationId xmlns:a16="http://schemas.microsoft.com/office/drawing/2014/main" id="{A53821BF-2A08-16A2-8401-345667DF6175}"/>
              </a:ext>
            </a:extLst>
          </p:cNvPr>
          <p:cNvPicPr>
            <a:picLocks noGrp="1" noRot="1" noMove="1" noResize="1" noEditPoints="1" noAdjustHandles="1" noChangeArrowheads="1" noChangeShapeType="1" noCrop="1"/>
          </p:cNvPicPr>
          <p:nvPr/>
        </p:nvPicPr>
        <p:blipFill>
          <a:blip r:embed="rId3">
            <a:biLevel thresh="75000"/>
            <a:extLst>
              <a:ext uri="{28A0092B-C50C-407E-A947-70E740481C1C}">
                <a14:useLocalDpi xmlns:a14="http://schemas.microsoft.com/office/drawing/2010/main" val="0"/>
              </a:ext>
            </a:extLst>
          </a:blip>
          <a:stretch>
            <a:fillRect/>
          </a:stretch>
        </p:blipFill>
        <p:spPr>
          <a:xfrm>
            <a:off x="769620" y="5919714"/>
            <a:ext cx="442317" cy="490690"/>
          </a:xfrm>
          <a:prstGeom prst="rect">
            <a:avLst/>
          </a:prstGeom>
        </p:spPr>
      </p:pic>
      <p:pic>
        <p:nvPicPr>
          <p:cNvPr id="15" name="Picture 14" descr="A black background with a black square&#10;&#10;Description automatically generated with medium confidence">
            <a:extLst>
              <a:ext uri="{FF2B5EF4-FFF2-40B4-BE49-F238E27FC236}">
                <a16:creationId xmlns:a16="http://schemas.microsoft.com/office/drawing/2014/main" id="{5D2DFAA4-7FD3-3E33-6187-8CBE25E869A8}"/>
              </a:ext>
            </a:extLst>
          </p:cNvPr>
          <p:cNvPicPr>
            <a:picLocks noGrp="1" noRo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592909" y="5919158"/>
            <a:ext cx="829469" cy="543220"/>
          </a:xfrm>
          <a:prstGeom prst="rect">
            <a:avLst/>
          </a:prstGeom>
        </p:spPr>
      </p:pic>
      <p:sp>
        <p:nvSpPr>
          <p:cNvPr id="16" name="TextBox 1">
            <a:extLst>
              <a:ext uri="{FF2B5EF4-FFF2-40B4-BE49-F238E27FC236}">
                <a16:creationId xmlns:a16="http://schemas.microsoft.com/office/drawing/2014/main" id="{95646DD7-9C55-49FA-3CD7-1C91557A70B2}"/>
              </a:ext>
            </a:extLst>
          </p:cNvPr>
          <p:cNvSpPr txBox="1">
            <a:spLocks noGrp="1" noRot="1" noMove="1" noResize="1" noEditPoints="1" noAdjustHandles="1" noChangeArrowheads="1" noChangeShapeType="1"/>
          </p:cNvSpPr>
          <p:nvPr/>
        </p:nvSpPr>
        <p:spPr bwMode="auto">
          <a:xfrm>
            <a:off x="2624512" y="5898380"/>
            <a:ext cx="6942974" cy="584775"/>
          </a:xfrm>
          <a:prstGeom prst="rect">
            <a:avLst/>
          </a:prstGeom>
          <a:noFill/>
          <a:ln w="9525">
            <a:noFill/>
            <a:miter lim="800000"/>
            <a:headEnd/>
            <a:tailEnd/>
          </a:ln>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WARTA JEMAAT – MINGGU, DD MMM YYYY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HKBP RESSORT JATINEGARA</a:t>
            </a:r>
            <a:endParaRPr kumimoji="0" lang="en-US" altLang="ko-KR" sz="14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endParaRPr>
          </a:p>
        </p:txBody>
      </p:sp>
      <p:sp>
        <p:nvSpPr>
          <p:cNvPr id="2" name="Rectangle 1">
            <a:extLst>
              <a:ext uri="{FF2B5EF4-FFF2-40B4-BE49-F238E27FC236}">
                <a16:creationId xmlns:a16="http://schemas.microsoft.com/office/drawing/2014/main" id="{66FDD497-E411-82CD-E6D9-F09D06B1E322}"/>
              </a:ext>
            </a:extLst>
          </p:cNvPr>
          <p:cNvSpPr/>
          <p:nvPr/>
        </p:nvSpPr>
        <p:spPr>
          <a:xfrm>
            <a:off x="851481" y="5188126"/>
            <a:ext cx="10489036" cy="40011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0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rPr>
              <a:t>JUDUL ACARANYA</a:t>
            </a:r>
          </a:p>
        </p:txBody>
      </p:sp>
      <p:sp>
        <p:nvSpPr>
          <p:cNvPr id="3" name="Rectangle 2">
            <a:extLst>
              <a:ext uri="{FF2B5EF4-FFF2-40B4-BE49-F238E27FC236}">
                <a16:creationId xmlns:a16="http://schemas.microsoft.com/office/drawing/2014/main" id="{3EA9A9AD-03DB-942D-044E-795862070E07}"/>
              </a:ext>
            </a:extLst>
          </p:cNvPr>
          <p:cNvSpPr/>
          <p:nvPr/>
        </p:nvSpPr>
        <p:spPr>
          <a:xfrm>
            <a:off x="869024" y="5504002"/>
            <a:ext cx="10471493"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sysClr val="windowText" lastClr="000000"/>
                </a:solidFill>
                <a:effectLst/>
                <a:uLnTx/>
                <a:uFillTx/>
                <a:latin typeface="Montserrat Medium" panose="00000600000000000000" pitchFamily="2" charset="0"/>
                <a:ea typeface="+mn-ea"/>
                <a:cs typeface="+mn-cs"/>
              </a:rPr>
              <a:t>HARI ???, DD MMM YYYY PUKUL hh:mm DI (LOKASI FISIK/ZOOM/GOOGLE MEET)</a:t>
            </a:r>
          </a:p>
        </p:txBody>
      </p:sp>
    </p:spTree>
    <p:extLst>
      <p:ext uri="{BB962C8B-B14F-4D97-AF65-F5344CB8AC3E}">
        <p14:creationId xmlns:p14="http://schemas.microsoft.com/office/powerpoint/2010/main" val="3608550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Top Corners Rounded 4">
            <a:extLst>
              <a:ext uri="{FF2B5EF4-FFF2-40B4-BE49-F238E27FC236}">
                <a16:creationId xmlns:a16="http://schemas.microsoft.com/office/drawing/2014/main" id="{E080E80E-5A62-49F3-FF33-22FC188BBDB0}"/>
              </a:ext>
            </a:extLst>
          </p:cNvPr>
          <p:cNvSpPr>
            <a:spLocks noGrp="1" noRot="1" noMove="1" noResize="1" noEditPoints="1" noAdjustHandles="1" noChangeArrowheads="1" noChangeShapeType="1"/>
          </p:cNvSpPr>
          <p:nvPr/>
        </p:nvSpPr>
        <p:spPr>
          <a:xfrm>
            <a:off x="0" y="5181600"/>
            <a:ext cx="12192000" cy="1676399"/>
          </a:xfrm>
          <a:prstGeom prst="round2SameRect">
            <a:avLst>
              <a:gd name="adj1" fmla="val 0"/>
              <a:gd name="adj2" fmla="val 0"/>
            </a:avLst>
          </a:prstGeom>
          <a:gradFill flip="none" rotWithShape="1">
            <a:gsLst>
              <a:gs pos="50000">
                <a:schemeClr val="accent1">
                  <a:lumMod val="40000"/>
                  <a:lumOff val="60000"/>
                </a:schemeClr>
              </a:gs>
              <a:gs pos="0">
                <a:schemeClr val="accent1">
                  <a:lumMod val="20000"/>
                  <a:lumOff val="80000"/>
                </a:schemeClr>
              </a:gs>
              <a:gs pos="100000">
                <a:schemeClr val="accent1">
                  <a:lumMod val="20000"/>
                  <a:lumOff val="8000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9864BF6-F3B5-47A1-A611-D9011B14D4CA}"/>
              </a:ext>
            </a:extLst>
          </p:cNvPr>
          <p:cNvSpPr>
            <a:spLocks noGrp="1" noRot="1" noMove="1" noResize="1" noEditPoints="1" noAdjustHandles="1" noChangeArrowheads="1" noChangeShapeType="1"/>
          </p:cNvSpPr>
          <p:nvPr/>
        </p:nvSpPr>
        <p:spPr>
          <a:xfrm>
            <a:off x="769622" y="4871782"/>
            <a:ext cx="10652757" cy="902409"/>
          </a:xfrm>
          <a:prstGeom prst="rect">
            <a:avLst/>
          </a:prstGeom>
          <a:solidFill>
            <a:srgbClr val="FFFFF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7094408-2672-44F8-B151-7D987F5B2442}"/>
              </a:ext>
            </a:extLst>
          </p:cNvPr>
          <p:cNvSpPr>
            <a:spLocks noGrp="1" noRot="1" noMove="1" noResize="1" noEditPoints="1" noAdjustHandles="1" noChangeArrowheads="1" noChangeShapeType="1"/>
          </p:cNvSpPr>
          <p:nvPr/>
        </p:nvSpPr>
        <p:spPr>
          <a:xfrm>
            <a:off x="769621" y="4871783"/>
            <a:ext cx="10652757" cy="3240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16DB92A6-3D87-4B13-A1FA-9442A685710D}"/>
              </a:ext>
            </a:extLst>
          </p:cNvPr>
          <p:cNvSpPr>
            <a:spLocks/>
          </p:cNvSpPr>
          <p:nvPr/>
        </p:nvSpPr>
        <p:spPr>
          <a:xfrm>
            <a:off x="907184" y="4908708"/>
            <a:ext cx="10450999"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1" i="0" u="none" strike="noStrike" kern="1200" cap="none" spc="0" normalizeH="0" baseline="0" noProof="1">
                <a:ln w="0"/>
                <a:solidFill>
                  <a:sysClr val="windowText" lastClr="000000"/>
                </a:solidFill>
                <a:effectLst/>
                <a:uLnTx/>
                <a:uFillTx/>
                <a:latin typeface="Montserrat" panose="00000500000000000000" pitchFamily="2" charset="0"/>
                <a:ea typeface="+mn-ea"/>
                <a:cs typeface="+mn-cs"/>
              </a:rPr>
              <a:t>KESEKRETARIATAN</a:t>
            </a:r>
          </a:p>
        </p:txBody>
      </p:sp>
      <p:pic>
        <p:nvPicPr>
          <p:cNvPr id="13" name="Picture 12" descr="A blue symbol with a cross and a ribbon&#10;&#10;Description automatically generated">
            <a:extLst>
              <a:ext uri="{FF2B5EF4-FFF2-40B4-BE49-F238E27FC236}">
                <a16:creationId xmlns:a16="http://schemas.microsoft.com/office/drawing/2014/main" id="{A53821BF-2A08-16A2-8401-345667DF6175}"/>
              </a:ext>
            </a:extLst>
          </p:cNvPr>
          <p:cNvPicPr>
            <a:picLocks noGrp="1" noRot="1" noMove="1" noResize="1" noEditPoints="1" noAdjustHandles="1" noChangeArrowheads="1" noChangeShapeType="1" noCrop="1"/>
          </p:cNvPicPr>
          <p:nvPr/>
        </p:nvPicPr>
        <p:blipFill>
          <a:blip r:embed="rId3">
            <a:biLevel thresh="75000"/>
            <a:extLst>
              <a:ext uri="{28A0092B-C50C-407E-A947-70E740481C1C}">
                <a14:useLocalDpi xmlns:a14="http://schemas.microsoft.com/office/drawing/2010/main" val="0"/>
              </a:ext>
            </a:extLst>
          </a:blip>
          <a:stretch>
            <a:fillRect/>
          </a:stretch>
        </p:blipFill>
        <p:spPr>
          <a:xfrm>
            <a:off x="769620" y="5919714"/>
            <a:ext cx="442317" cy="490690"/>
          </a:xfrm>
          <a:prstGeom prst="rect">
            <a:avLst/>
          </a:prstGeom>
        </p:spPr>
      </p:pic>
      <p:pic>
        <p:nvPicPr>
          <p:cNvPr id="15" name="Picture 14" descr="A black background with a black square&#10;&#10;Description automatically generated with medium confidence">
            <a:extLst>
              <a:ext uri="{FF2B5EF4-FFF2-40B4-BE49-F238E27FC236}">
                <a16:creationId xmlns:a16="http://schemas.microsoft.com/office/drawing/2014/main" id="{5D2DFAA4-7FD3-3E33-6187-8CBE25E869A8}"/>
              </a:ext>
            </a:extLst>
          </p:cNvPr>
          <p:cNvPicPr>
            <a:picLocks noGrp="1" noRo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592909" y="5919158"/>
            <a:ext cx="829469" cy="543220"/>
          </a:xfrm>
          <a:prstGeom prst="rect">
            <a:avLst/>
          </a:prstGeom>
        </p:spPr>
      </p:pic>
      <p:sp>
        <p:nvSpPr>
          <p:cNvPr id="16" name="TextBox 1">
            <a:extLst>
              <a:ext uri="{FF2B5EF4-FFF2-40B4-BE49-F238E27FC236}">
                <a16:creationId xmlns:a16="http://schemas.microsoft.com/office/drawing/2014/main" id="{95646DD7-9C55-49FA-3CD7-1C91557A70B2}"/>
              </a:ext>
            </a:extLst>
          </p:cNvPr>
          <p:cNvSpPr txBox="1">
            <a:spLocks noGrp="1" noRot="1" noMove="1" noResize="1" noEditPoints="1" noAdjustHandles="1" noChangeArrowheads="1" noChangeShapeType="1"/>
          </p:cNvSpPr>
          <p:nvPr/>
        </p:nvSpPr>
        <p:spPr bwMode="auto">
          <a:xfrm>
            <a:off x="2624512" y="5898380"/>
            <a:ext cx="6942974" cy="584775"/>
          </a:xfrm>
          <a:prstGeom prst="rect">
            <a:avLst/>
          </a:prstGeom>
          <a:noFill/>
          <a:ln w="9525">
            <a:noFill/>
            <a:miter lim="800000"/>
            <a:headEnd/>
            <a:tailEnd/>
          </a:ln>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WARTA JEMAAT – MINGGU, DD MMM YYYY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HKBP RESSORT JATINEGARA</a:t>
            </a:r>
            <a:endParaRPr kumimoji="0" lang="en-US" altLang="ko-KR" sz="14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endParaRPr>
          </a:p>
        </p:txBody>
      </p:sp>
      <p:sp>
        <p:nvSpPr>
          <p:cNvPr id="2" name="Rectangle 1">
            <a:extLst>
              <a:ext uri="{FF2B5EF4-FFF2-40B4-BE49-F238E27FC236}">
                <a16:creationId xmlns:a16="http://schemas.microsoft.com/office/drawing/2014/main" id="{66FDD497-E411-82CD-E6D9-F09D06B1E322}"/>
              </a:ext>
            </a:extLst>
          </p:cNvPr>
          <p:cNvSpPr/>
          <p:nvPr/>
        </p:nvSpPr>
        <p:spPr>
          <a:xfrm>
            <a:off x="851481" y="5188126"/>
            <a:ext cx="10489036" cy="40011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0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rPr>
              <a:t>JUDUL BERITA</a:t>
            </a:r>
          </a:p>
        </p:txBody>
      </p:sp>
      <p:sp>
        <p:nvSpPr>
          <p:cNvPr id="3" name="Rectangle 2">
            <a:extLst>
              <a:ext uri="{FF2B5EF4-FFF2-40B4-BE49-F238E27FC236}">
                <a16:creationId xmlns:a16="http://schemas.microsoft.com/office/drawing/2014/main" id="{3EA9A9AD-03DB-942D-044E-795862070E07}"/>
              </a:ext>
            </a:extLst>
          </p:cNvPr>
          <p:cNvSpPr/>
          <p:nvPr/>
        </p:nvSpPr>
        <p:spPr>
          <a:xfrm>
            <a:off x="869024" y="5504002"/>
            <a:ext cx="10471493"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1">
                <a:ln w="0"/>
                <a:solidFill>
                  <a:sysClr val="windowText" lastClr="000000"/>
                </a:solidFill>
                <a:effectLst/>
                <a:uLnTx/>
                <a:uFillTx/>
                <a:latin typeface="Montserrat Medium" panose="00000600000000000000" pitchFamily="2" charset="0"/>
                <a:ea typeface="+mn-ea"/>
                <a:cs typeface="+mn-cs"/>
              </a:rPr>
              <a:t>INFORMASI PENTING SILAKAN DIMUAT DI SINI</a:t>
            </a:r>
          </a:p>
        </p:txBody>
      </p:sp>
    </p:spTree>
    <p:extLst>
      <p:ext uri="{BB962C8B-B14F-4D97-AF65-F5344CB8AC3E}">
        <p14:creationId xmlns:p14="http://schemas.microsoft.com/office/powerpoint/2010/main" val="4040947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Top Corners Rounded 4">
            <a:extLst>
              <a:ext uri="{FF2B5EF4-FFF2-40B4-BE49-F238E27FC236}">
                <a16:creationId xmlns:a16="http://schemas.microsoft.com/office/drawing/2014/main" id="{E080E80E-5A62-49F3-FF33-22FC188BBDB0}"/>
              </a:ext>
            </a:extLst>
          </p:cNvPr>
          <p:cNvSpPr>
            <a:spLocks noGrp="1" noRot="1" noMove="1" noResize="1" noEditPoints="1" noAdjustHandles="1" noChangeArrowheads="1" noChangeShapeType="1"/>
          </p:cNvSpPr>
          <p:nvPr/>
        </p:nvSpPr>
        <p:spPr>
          <a:xfrm>
            <a:off x="0" y="5181600"/>
            <a:ext cx="12192000" cy="1676399"/>
          </a:xfrm>
          <a:prstGeom prst="round2SameRect">
            <a:avLst>
              <a:gd name="adj1" fmla="val 0"/>
              <a:gd name="adj2" fmla="val 0"/>
            </a:avLst>
          </a:prstGeom>
          <a:gradFill flip="none" rotWithShape="1">
            <a:gsLst>
              <a:gs pos="50000">
                <a:schemeClr val="accent1">
                  <a:lumMod val="40000"/>
                  <a:lumOff val="60000"/>
                </a:schemeClr>
              </a:gs>
              <a:gs pos="0">
                <a:schemeClr val="accent1">
                  <a:lumMod val="20000"/>
                  <a:lumOff val="80000"/>
                </a:schemeClr>
              </a:gs>
              <a:gs pos="100000">
                <a:schemeClr val="accent1">
                  <a:lumMod val="20000"/>
                  <a:lumOff val="8000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9864BF6-F3B5-47A1-A611-D9011B14D4CA}"/>
              </a:ext>
            </a:extLst>
          </p:cNvPr>
          <p:cNvSpPr>
            <a:spLocks noGrp="1" noRot="1" noMove="1" noResize="1" noEditPoints="1" noAdjustHandles="1" noChangeArrowheads="1" noChangeShapeType="1"/>
          </p:cNvSpPr>
          <p:nvPr/>
        </p:nvSpPr>
        <p:spPr>
          <a:xfrm>
            <a:off x="769622" y="4871782"/>
            <a:ext cx="10652757" cy="902409"/>
          </a:xfrm>
          <a:prstGeom prst="rect">
            <a:avLst/>
          </a:prstGeom>
          <a:solidFill>
            <a:srgbClr val="FFFFF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7094408-2672-44F8-B151-7D987F5B2442}"/>
              </a:ext>
            </a:extLst>
          </p:cNvPr>
          <p:cNvSpPr>
            <a:spLocks noGrp="1" noRot="1" noMove="1" noResize="1" noEditPoints="1" noAdjustHandles="1" noChangeArrowheads="1" noChangeShapeType="1"/>
          </p:cNvSpPr>
          <p:nvPr/>
        </p:nvSpPr>
        <p:spPr>
          <a:xfrm>
            <a:off x="769621" y="4871783"/>
            <a:ext cx="10652757" cy="3240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16DB92A6-3D87-4B13-A1FA-9442A685710D}"/>
              </a:ext>
            </a:extLst>
          </p:cNvPr>
          <p:cNvSpPr>
            <a:spLocks/>
          </p:cNvSpPr>
          <p:nvPr/>
        </p:nvSpPr>
        <p:spPr>
          <a:xfrm>
            <a:off x="907184" y="4908708"/>
            <a:ext cx="10450999"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1" i="0" u="none" strike="noStrike" kern="1200" cap="none" spc="0" normalizeH="0" baseline="0" noProof="1">
                <a:ln w="0"/>
                <a:solidFill>
                  <a:sysClr val="windowText" lastClr="000000"/>
                </a:solidFill>
                <a:effectLst/>
                <a:uLnTx/>
                <a:uFillTx/>
                <a:latin typeface="Montserrat" panose="00000500000000000000" pitchFamily="2" charset="0"/>
                <a:ea typeface="+mn-ea"/>
                <a:cs typeface="+mn-cs"/>
              </a:rPr>
              <a:t>PELAYANAN</a:t>
            </a:r>
          </a:p>
        </p:txBody>
      </p:sp>
      <p:pic>
        <p:nvPicPr>
          <p:cNvPr id="13" name="Picture 12" descr="A blue symbol with a cross and a ribbon&#10;&#10;Description automatically generated">
            <a:extLst>
              <a:ext uri="{FF2B5EF4-FFF2-40B4-BE49-F238E27FC236}">
                <a16:creationId xmlns:a16="http://schemas.microsoft.com/office/drawing/2014/main" id="{A53821BF-2A08-16A2-8401-345667DF6175}"/>
              </a:ext>
            </a:extLst>
          </p:cNvPr>
          <p:cNvPicPr>
            <a:picLocks noGrp="1" noRot="1" noMove="1" noResize="1" noEditPoints="1" noAdjustHandles="1" noChangeArrowheads="1" noChangeShapeType="1" noCrop="1"/>
          </p:cNvPicPr>
          <p:nvPr/>
        </p:nvPicPr>
        <p:blipFill>
          <a:blip r:embed="rId3">
            <a:biLevel thresh="75000"/>
            <a:extLst>
              <a:ext uri="{28A0092B-C50C-407E-A947-70E740481C1C}">
                <a14:useLocalDpi xmlns:a14="http://schemas.microsoft.com/office/drawing/2010/main" val="0"/>
              </a:ext>
            </a:extLst>
          </a:blip>
          <a:stretch>
            <a:fillRect/>
          </a:stretch>
        </p:blipFill>
        <p:spPr>
          <a:xfrm>
            <a:off x="769620" y="5919714"/>
            <a:ext cx="442317" cy="490690"/>
          </a:xfrm>
          <a:prstGeom prst="rect">
            <a:avLst/>
          </a:prstGeom>
        </p:spPr>
      </p:pic>
      <p:pic>
        <p:nvPicPr>
          <p:cNvPr id="15" name="Picture 14" descr="A black background with a black square&#10;&#10;Description automatically generated with medium confidence">
            <a:extLst>
              <a:ext uri="{FF2B5EF4-FFF2-40B4-BE49-F238E27FC236}">
                <a16:creationId xmlns:a16="http://schemas.microsoft.com/office/drawing/2014/main" id="{5D2DFAA4-7FD3-3E33-6187-8CBE25E869A8}"/>
              </a:ext>
            </a:extLst>
          </p:cNvPr>
          <p:cNvPicPr>
            <a:picLocks noGrp="1" noRo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592909" y="5919158"/>
            <a:ext cx="829469" cy="543220"/>
          </a:xfrm>
          <a:prstGeom prst="rect">
            <a:avLst/>
          </a:prstGeom>
        </p:spPr>
      </p:pic>
      <p:sp>
        <p:nvSpPr>
          <p:cNvPr id="16" name="TextBox 1">
            <a:extLst>
              <a:ext uri="{FF2B5EF4-FFF2-40B4-BE49-F238E27FC236}">
                <a16:creationId xmlns:a16="http://schemas.microsoft.com/office/drawing/2014/main" id="{95646DD7-9C55-49FA-3CD7-1C91557A70B2}"/>
              </a:ext>
            </a:extLst>
          </p:cNvPr>
          <p:cNvSpPr txBox="1">
            <a:spLocks noGrp="1" noRot="1" noMove="1" noResize="1" noEditPoints="1" noAdjustHandles="1" noChangeArrowheads="1" noChangeShapeType="1"/>
          </p:cNvSpPr>
          <p:nvPr/>
        </p:nvSpPr>
        <p:spPr bwMode="auto">
          <a:xfrm>
            <a:off x="2624512" y="5898380"/>
            <a:ext cx="6942974" cy="584775"/>
          </a:xfrm>
          <a:prstGeom prst="rect">
            <a:avLst/>
          </a:prstGeom>
          <a:noFill/>
          <a:ln w="9525">
            <a:noFill/>
            <a:miter lim="800000"/>
            <a:headEnd/>
            <a:tailEnd/>
          </a:ln>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WARTA JEMAAT – MINGGU, DD MMM YYYY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HKBP RESSORT JATINEGARA</a:t>
            </a:r>
            <a:endParaRPr kumimoji="0" lang="en-US" altLang="ko-KR" sz="14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endParaRPr>
          </a:p>
        </p:txBody>
      </p:sp>
      <p:sp>
        <p:nvSpPr>
          <p:cNvPr id="2" name="Rectangle 1">
            <a:extLst>
              <a:ext uri="{FF2B5EF4-FFF2-40B4-BE49-F238E27FC236}">
                <a16:creationId xmlns:a16="http://schemas.microsoft.com/office/drawing/2014/main" id="{66FDD497-E411-82CD-E6D9-F09D06B1E322}"/>
              </a:ext>
            </a:extLst>
          </p:cNvPr>
          <p:cNvSpPr/>
          <p:nvPr/>
        </p:nvSpPr>
        <p:spPr>
          <a:xfrm>
            <a:off x="851481" y="5188126"/>
            <a:ext cx="10489036" cy="40011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0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rPr>
              <a:t>JUDUL BERITA</a:t>
            </a:r>
          </a:p>
        </p:txBody>
      </p:sp>
      <p:sp>
        <p:nvSpPr>
          <p:cNvPr id="3" name="Rectangle 2">
            <a:extLst>
              <a:ext uri="{FF2B5EF4-FFF2-40B4-BE49-F238E27FC236}">
                <a16:creationId xmlns:a16="http://schemas.microsoft.com/office/drawing/2014/main" id="{3EA9A9AD-03DB-942D-044E-795862070E07}"/>
              </a:ext>
            </a:extLst>
          </p:cNvPr>
          <p:cNvSpPr/>
          <p:nvPr/>
        </p:nvSpPr>
        <p:spPr>
          <a:xfrm>
            <a:off x="869024" y="5504002"/>
            <a:ext cx="10471493"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1">
                <a:ln w="0"/>
                <a:solidFill>
                  <a:sysClr val="windowText" lastClr="000000"/>
                </a:solidFill>
                <a:effectLst/>
                <a:uLnTx/>
                <a:uFillTx/>
                <a:latin typeface="Montserrat Medium" panose="00000600000000000000" pitchFamily="2" charset="0"/>
                <a:ea typeface="+mn-ea"/>
                <a:cs typeface="+mn-cs"/>
              </a:rPr>
              <a:t>INFORMASI PENTING SILAKAN DIMUAT DI SINI</a:t>
            </a:r>
          </a:p>
        </p:txBody>
      </p:sp>
    </p:spTree>
    <p:extLst>
      <p:ext uri="{BB962C8B-B14F-4D97-AF65-F5344CB8AC3E}">
        <p14:creationId xmlns:p14="http://schemas.microsoft.com/office/powerpoint/2010/main" val="1994512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Top Corners Rounded 4">
            <a:extLst>
              <a:ext uri="{FF2B5EF4-FFF2-40B4-BE49-F238E27FC236}">
                <a16:creationId xmlns:a16="http://schemas.microsoft.com/office/drawing/2014/main" id="{E080E80E-5A62-49F3-FF33-22FC188BBDB0}"/>
              </a:ext>
            </a:extLst>
          </p:cNvPr>
          <p:cNvSpPr>
            <a:spLocks noGrp="1" noRot="1" noMove="1" noResize="1" noEditPoints="1" noAdjustHandles="1" noChangeArrowheads="1" noChangeShapeType="1"/>
          </p:cNvSpPr>
          <p:nvPr/>
        </p:nvSpPr>
        <p:spPr>
          <a:xfrm>
            <a:off x="0" y="5181600"/>
            <a:ext cx="12192000" cy="1676399"/>
          </a:xfrm>
          <a:prstGeom prst="round2SameRect">
            <a:avLst>
              <a:gd name="adj1" fmla="val 0"/>
              <a:gd name="adj2" fmla="val 0"/>
            </a:avLst>
          </a:prstGeom>
          <a:gradFill flip="none" rotWithShape="1">
            <a:gsLst>
              <a:gs pos="50000">
                <a:schemeClr val="accent1">
                  <a:lumMod val="40000"/>
                  <a:lumOff val="60000"/>
                </a:schemeClr>
              </a:gs>
              <a:gs pos="0">
                <a:schemeClr val="accent1">
                  <a:lumMod val="20000"/>
                  <a:lumOff val="80000"/>
                </a:schemeClr>
              </a:gs>
              <a:gs pos="100000">
                <a:schemeClr val="accent1">
                  <a:lumMod val="20000"/>
                  <a:lumOff val="8000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9864BF6-F3B5-47A1-A611-D9011B14D4CA}"/>
              </a:ext>
            </a:extLst>
          </p:cNvPr>
          <p:cNvSpPr>
            <a:spLocks noGrp="1" noRot="1" noMove="1" noResize="1" noEditPoints="1" noAdjustHandles="1" noChangeArrowheads="1" noChangeShapeType="1"/>
          </p:cNvSpPr>
          <p:nvPr/>
        </p:nvSpPr>
        <p:spPr>
          <a:xfrm>
            <a:off x="769622" y="4871782"/>
            <a:ext cx="10652757" cy="902409"/>
          </a:xfrm>
          <a:prstGeom prst="rect">
            <a:avLst/>
          </a:prstGeom>
          <a:solidFill>
            <a:srgbClr val="FFFFF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7094408-2672-44F8-B151-7D987F5B2442}"/>
              </a:ext>
            </a:extLst>
          </p:cNvPr>
          <p:cNvSpPr>
            <a:spLocks noGrp="1" noRot="1" noMove="1" noResize="1" noEditPoints="1" noAdjustHandles="1" noChangeArrowheads="1" noChangeShapeType="1"/>
          </p:cNvSpPr>
          <p:nvPr/>
        </p:nvSpPr>
        <p:spPr>
          <a:xfrm>
            <a:off x="769621" y="4871783"/>
            <a:ext cx="10652757" cy="3240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16DB92A6-3D87-4B13-A1FA-9442A685710D}"/>
              </a:ext>
            </a:extLst>
          </p:cNvPr>
          <p:cNvSpPr>
            <a:spLocks noGrp="1" noRot="1" noMove="1" noResize="1" noEditPoints="1" noAdjustHandles="1" noChangeArrowheads="1" noChangeShapeType="1"/>
          </p:cNvSpPr>
          <p:nvPr/>
        </p:nvSpPr>
        <p:spPr>
          <a:xfrm>
            <a:off x="907184" y="4908708"/>
            <a:ext cx="10450999"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1" i="0" u="none" strike="noStrike" kern="1200" cap="none" spc="0" normalizeH="0" baseline="0" noProof="1">
                <a:ln w="0"/>
                <a:solidFill>
                  <a:sysClr val="windowText" lastClr="000000"/>
                </a:solidFill>
                <a:effectLst/>
                <a:uLnTx/>
                <a:uFillTx/>
                <a:latin typeface="Montserrat" panose="00000500000000000000" pitchFamily="2" charset="0"/>
                <a:ea typeface="+mn-ea"/>
                <a:cs typeface="+mn-cs"/>
              </a:rPr>
              <a:t>BERITA LAINNYA DAPAT DIBACA PADA E-BOOK WARTA JEMAAT</a:t>
            </a:r>
          </a:p>
        </p:txBody>
      </p:sp>
      <p:pic>
        <p:nvPicPr>
          <p:cNvPr id="13" name="Picture 12" descr="A blue symbol with a cross and a ribbon&#10;&#10;Description automatically generated">
            <a:extLst>
              <a:ext uri="{FF2B5EF4-FFF2-40B4-BE49-F238E27FC236}">
                <a16:creationId xmlns:a16="http://schemas.microsoft.com/office/drawing/2014/main" id="{A53821BF-2A08-16A2-8401-345667DF6175}"/>
              </a:ext>
            </a:extLst>
          </p:cNvPr>
          <p:cNvPicPr>
            <a:picLocks noGrp="1" noRot="1" noMove="1" noResize="1" noEditPoints="1" noAdjustHandles="1" noChangeArrowheads="1" noChangeShapeType="1" noCrop="1"/>
          </p:cNvPicPr>
          <p:nvPr/>
        </p:nvPicPr>
        <p:blipFill>
          <a:blip r:embed="rId3">
            <a:biLevel thresh="75000"/>
            <a:extLst>
              <a:ext uri="{28A0092B-C50C-407E-A947-70E740481C1C}">
                <a14:useLocalDpi xmlns:a14="http://schemas.microsoft.com/office/drawing/2010/main" val="0"/>
              </a:ext>
            </a:extLst>
          </a:blip>
          <a:stretch>
            <a:fillRect/>
          </a:stretch>
        </p:blipFill>
        <p:spPr>
          <a:xfrm>
            <a:off x="769620" y="5919714"/>
            <a:ext cx="442317" cy="490690"/>
          </a:xfrm>
          <a:prstGeom prst="rect">
            <a:avLst/>
          </a:prstGeom>
        </p:spPr>
      </p:pic>
      <p:pic>
        <p:nvPicPr>
          <p:cNvPr id="15" name="Picture 14" descr="A black background with a black square&#10;&#10;Description automatically generated with medium confidence">
            <a:extLst>
              <a:ext uri="{FF2B5EF4-FFF2-40B4-BE49-F238E27FC236}">
                <a16:creationId xmlns:a16="http://schemas.microsoft.com/office/drawing/2014/main" id="{5D2DFAA4-7FD3-3E33-6187-8CBE25E869A8}"/>
              </a:ext>
            </a:extLst>
          </p:cNvPr>
          <p:cNvPicPr>
            <a:picLocks noGrp="1" noRo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592909" y="5919158"/>
            <a:ext cx="829469" cy="543220"/>
          </a:xfrm>
          <a:prstGeom prst="rect">
            <a:avLst/>
          </a:prstGeom>
        </p:spPr>
      </p:pic>
      <p:sp>
        <p:nvSpPr>
          <p:cNvPr id="16" name="TextBox 1">
            <a:extLst>
              <a:ext uri="{FF2B5EF4-FFF2-40B4-BE49-F238E27FC236}">
                <a16:creationId xmlns:a16="http://schemas.microsoft.com/office/drawing/2014/main" id="{95646DD7-9C55-49FA-3CD7-1C91557A70B2}"/>
              </a:ext>
            </a:extLst>
          </p:cNvPr>
          <p:cNvSpPr txBox="1">
            <a:spLocks noGrp="1" noRot="1" noMove="1" noResize="1" noEditPoints="1" noAdjustHandles="1" noChangeArrowheads="1" noChangeShapeType="1"/>
          </p:cNvSpPr>
          <p:nvPr/>
        </p:nvSpPr>
        <p:spPr bwMode="auto">
          <a:xfrm>
            <a:off x="2624512" y="5898380"/>
            <a:ext cx="6942974" cy="584775"/>
          </a:xfrm>
          <a:prstGeom prst="rect">
            <a:avLst/>
          </a:prstGeom>
          <a:noFill/>
          <a:ln w="9525">
            <a:noFill/>
            <a:miter lim="800000"/>
            <a:headEnd/>
            <a:tailEnd/>
          </a:ln>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WARTA JEMAAT – MINGGU, DD MMM YYYY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HKBP RESSORT JATINEGARA</a:t>
            </a:r>
            <a:endParaRPr kumimoji="0" lang="en-US" altLang="ko-KR" sz="14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endParaRPr>
          </a:p>
        </p:txBody>
      </p:sp>
      <p:sp>
        <p:nvSpPr>
          <p:cNvPr id="2" name="Rectangle 1">
            <a:extLst>
              <a:ext uri="{FF2B5EF4-FFF2-40B4-BE49-F238E27FC236}">
                <a16:creationId xmlns:a16="http://schemas.microsoft.com/office/drawing/2014/main" id="{66FDD497-E411-82CD-E6D9-F09D06B1E322}"/>
              </a:ext>
            </a:extLst>
          </p:cNvPr>
          <p:cNvSpPr/>
          <p:nvPr/>
        </p:nvSpPr>
        <p:spPr>
          <a:xfrm>
            <a:off x="851481" y="5249086"/>
            <a:ext cx="10489036" cy="461665"/>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rPr>
              <a:t>hkbpjtn.web.id/DDMMYY-Warta</a:t>
            </a:r>
            <a:endParaRPr kumimoji="0" lang="fi-FI" sz="24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endParaRPr>
          </a:p>
        </p:txBody>
      </p:sp>
    </p:spTree>
    <p:extLst>
      <p:ext uri="{BB962C8B-B14F-4D97-AF65-F5344CB8AC3E}">
        <p14:creationId xmlns:p14="http://schemas.microsoft.com/office/powerpoint/2010/main" val="1469796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67412915"/>
      </p:ext>
    </p:extLst>
  </p:cSld>
  <p:clrMapOvr>
    <a:masterClrMapping/>
  </p:clrMapOvr>
  <p:transition>
    <p:fad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6" y="5288568"/>
            <a:ext cx="3655167" cy="564634"/>
            <a:chOff x="3547769" y="5594910"/>
            <a:chExt cx="2250517"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529033"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KOOR: HATOPAN</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250517"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prstClr val="white"/>
                  </a:solidFill>
                  <a:effectLst/>
                  <a:uLnTx/>
                  <a:uFillTx/>
                  <a:latin typeface="Montserrat" panose="00000500000000000000" pitchFamily="2" charset="0"/>
                  <a:ea typeface="+mn-ea"/>
                  <a:cs typeface="+mn-cs"/>
                </a:rPr>
                <a:t>Ibadah Minggu Pentakosta HKBP Jatinegara</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9" name="Picture 8" descr="A blue church with white crosses&#10;&#10;Description automatically generated">
            <a:extLst>
              <a:ext uri="{FF2B5EF4-FFF2-40B4-BE49-F238E27FC236}">
                <a16:creationId xmlns:a16="http://schemas.microsoft.com/office/drawing/2014/main" id="{5394843E-F7AA-810F-21D9-DAFA551773D6}"/>
              </a:ext>
            </a:extLst>
          </p:cNvPr>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845200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650"/>
                                  </p:stCondLst>
                                  <p:childTnLst>
                                    <p:set>
                                      <p:cBhvr>
                                        <p:cTn id="14" dur="1" fill="hold">
                                          <p:stCondLst>
                                            <p:cond delay="0"/>
                                          </p:stCondLst>
                                        </p:cTn>
                                        <p:tgtEl>
                                          <p:spTgt spid="9"/>
                                        </p:tgtEl>
                                        <p:attrNameLst>
                                          <p:attrName>style.visibility</p:attrName>
                                        </p:attrNameLst>
                                      </p:cBhvr>
                                      <p:to>
                                        <p:strVal val="visible"/>
                                      </p:to>
                                    </p:set>
                                    <p:animEffect transition="in" filter="dissolv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73366758"/>
      </p:ext>
    </p:extLst>
  </p:cSld>
  <p:clrMapOvr>
    <a:masterClrMapping/>
  </p:clrMapOvr>
  <p:transition>
    <p:fade/>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1" y="5288568"/>
            <a:ext cx="4269117" cy="564634"/>
            <a:chOff x="3547769" y="5594910"/>
            <a:chExt cx="2628537"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173720"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ln w="0"/>
                  <a:solidFill>
                    <a:prstClr val="white"/>
                  </a:solidFill>
                  <a:latin typeface="Montserrat SemiBold" panose="00000700000000000000" pitchFamily="2" charset="0"/>
                </a:rPr>
                <a:t>JUDUL LAGU</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628537"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Kidung Jemaat No. ?? : ? – ?   </a:t>
              </a:r>
              <a:r>
                <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rPr>
                <a:t>(Persembahan 1a &amp; 1b)</a:t>
              </a:r>
            </a:p>
          </p:txBody>
        </p:sp>
      </p:grpSp>
      <p:pic>
        <p:nvPicPr>
          <p:cNvPr id="9" name="Picture 8" descr="A blue church with white crosses&#10;&#10;Description automatically generated">
            <a:extLst>
              <a:ext uri="{FF2B5EF4-FFF2-40B4-BE49-F238E27FC236}">
                <a16:creationId xmlns:a16="http://schemas.microsoft.com/office/drawing/2014/main" id="{5394843E-F7AA-810F-21D9-DAFA551773D6}"/>
              </a:ext>
            </a:extLst>
          </p:cNvPr>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3968401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650"/>
                                  </p:stCondLst>
                                  <p:childTnLst>
                                    <p:set>
                                      <p:cBhvr>
                                        <p:cTn id="14" dur="1" fill="hold">
                                          <p:stCondLst>
                                            <p:cond delay="0"/>
                                          </p:stCondLst>
                                        </p:cTn>
                                        <p:tgtEl>
                                          <p:spTgt spid="9"/>
                                        </p:tgtEl>
                                        <p:attrNameLst>
                                          <p:attrName>style.visibility</p:attrName>
                                        </p:attrNameLst>
                                      </p:cBhvr>
                                      <p:to>
                                        <p:strVal val="visible"/>
                                      </p:to>
                                    </p:set>
                                    <p:animEffect transition="in" filter="dissolv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r>
              <a:rPr lang="en-US" sz="1600" b="1" noProof="1">
                <a:latin typeface="Daytona" panose="020B0604030500040204" pitchFamily="34" charset="0"/>
              </a:rPr>
              <a:t>ayat 1</a:t>
            </a:r>
            <a:endParaRPr lang="id-ID" sz="1600" b="1" noProof="1">
              <a:latin typeface="Daytona" panose="020B0604030500040204" pitchFamily="34" charset="0"/>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algn="ctr"/>
            <a:r>
              <a:rPr lang="da-DK" sz="2800" cap="none" spc="0" dirty="0">
                <a:ln w="0"/>
                <a:latin typeface="Montserrat SemiBold" panose="00000700000000000000" pitchFamily="2" charset="0"/>
              </a:rPr>
              <a:t>Lorem ipsum dolor sit amet,</a:t>
            </a:r>
          </a:p>
          <a:p>
            <a:pPr algn="ctr"/>
            <a:r>
              <a:rPr lang="fi-FI" sz="2800" cap="none" spc="0" dirty="0">
                <a:ln w="0"/>
                <a:latin typeface="Montserrat SemiBold" panose="00000700000000000000" pitchFamily="2" charset="0"/>
              </a:rPr>
              <a:t>consectetur adipiscing elit,</a:t>
            </a:r>
          </a:p>
        </p:txBody>
      </p:sp>
    </p:spTree>
    <p:extLst>
      <p:ext uri="{BB962C8B-B14F-4D97-AF65-F5344CB8AC3E}">
        <p14:creationId xmlns:p14="http://schemas.microsoft.com/office/powerpoint/2010/main" val="2331569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r>
              <a:rPr lang="en-US" sz="1600" b="1" noProof="1">
                <a:latin typeface="Daytona" panose="020B0604030500040204" pitchFamily="34" charset="0"/>
              </a:rPr>
              <a:t>reff</a:t>
            </a:r>
            <a:endParaRPr lang="id-ID" sz="1600" b="1" noProof="1">
              <a:latin typeface="Daytona" panose="020B0604030500040204" pitchFamily="34" charset="0"/>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algn="ctr"/>
            <a:r>
              <a:rPr lang="pt-BR" sz="2800" cap="none" spc="0" dirty="0">
                <a:ln w="0"/>
                <a:latin typeface="Montserrat SemiBold" panose="00000700000000000000" pitchFamily="2" charset="0"/>
              </a:rPr>
              <a:t>sed do eiusmod tempor incididunt</a:t>
            </a:r>
          </a:p>
          <a:p>
            <a:pPr algn="ctr"/>
            <a:r>
              <a:rPr lang="id-ID" sz="2800" cap="none" spc="0" noProof="1">
                <a:ln w="0"/>
                <a:latin typeface="Montserrat SemiBold" panose="00000700000000000000" pitchFamily="2" charset="0"/>
              </a:rPr>
              <a:t>ut</a:t>
            </a:r>
            <a:r>
              <a:rPr lang="fr-FR" sz="2800" cap="none" spc="0" dirty="0">
                <a:ln w="0"/>
                <a:latin typeface="Montserrat SemiBold" panose="00000700000000000000" pitchFamily="2" charset="0"/>
              </a:rPr>
              <a:t> </a:t>
            </a:r>
            <a:r>
              <a:rPr lang="fr-FR" sz="2800" cap="none" spc="0" dirty="0" err="1">
                <a:ln w="0"/>
                <a:latin typeface="Montserrat SemiBold" panose="00000700000000000000" pitchFamily="2" charset="0"/>
              </a:rPr>
              <a:t>labore</a:t>
            </a:r>
            <a:r>
              <a:rPr lang="fr-FR" sz="2800" cap="none" spc="0" dirty="0">
                <a:ln w="0"/>
                <a:latin typeface="Montserrat SemiBold" panose="00000700000000000000" pitchFamily="2" charset="0"/>
              </a:rPr>
              <a:t> et </a:t>
            </a:r>
            <a:r>
              <a:rPr lang="fr-FR" sz="2800" cap="none" spc="0" dirty="0" err="1">
                <a:ln w="0"/>
                <a:latin typeface="Montserrat SemiBold" panose="00000700000000000000" pitchFamily="2" charset="0"/>
              </a:rPr>
              <a:t>dolore</a:t>
            </a:r>
            <a:r>
              <a:rPr lang="fr-FR" sz="2800" cap="none" spc="0" dirty="0">
                <a:ln w="0"/>
                <a:latin typeface="Montserrat SemiBold" panose="00000700000000000000" pitchFamily="2" charset="0"/>
              </a:rPr>
              <a:t> magna </a:t>
            </a:r>
            <a:r>
              <a:rPr lang="fr-FR" sz="2800" cap="none" spc="0" dirty="0" err="1">
                <a:ln w="0"/>
                <a:latin typeface="Montserrat SemiBold" panose="00000700000000000000" pitchFamily="2" charset="0"/>
              </a:rPr>
              <a:t>aliqua</a:t>
            </a:r>
            <a:r>
              <a:rPr lang="fr-FR" sz="2800" cap="none" spc="0" dirty="0">
                <a:ln w="0"/>
                <a:latin typeface="Montserrat SemiBold" panose="00000700000000000000" pitchFamily="2" charset="0"/>
              </a:rPr>
              <a:t>.</a:t>
            </a:r>
          </a:p>
        </p:txBody>
      </p:sp>
    </p:spTree>
    <p:extLst>
      <p:ext uri="{BB962C8B-B14F-4D97-AF65-F5344CB8AC3E}">
        <p14:creationId xmlns:p14="http://schemas.microsoft.com/office/powerpoint/2010/main" val="1107130754"/>
      </p:ext>
    </p:extLst>
  </p:cSld>
  <p:clrMapOvr>
    <a:masterClrMapping/>
  </p:clrMapOvr>
  <p:transition>
    <p:fade/>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r>
              <a:rPr lang="en-US" sz="1600" b="1" noProof="1">
                <a:latin typeface="Daytona" panose="020B0604030500040204" pitchFamily="34" charset="0"/>
              </a:rPr>
              <a:t>ayat 2</a:t>
            </a:r>
            <a:endParaRPr lang="id-ID" sz="1600" b="1" noProof="1">
              <a:latin typeface="Daytona" panose="020B0604030500040204" pitchFamily="34" charset="0"/>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algn="ctr"/>
            <a:r>
              <a:rPr lang="da-DK" sz="2800" cap="none" spc="0" dirty="0">
                <a:ln w="0"/>
                <a:latin typeface="Montserrat SemiBold" panose="00000700000000000000" pitchFamily="2" charset="0"/>
              </a:rPr>
              <a:t>Lorem ipsum dolor sit amet,</a:t>
            </a:r>
          </a:p>
          <a:p>
            <a:pPr algn="ctr"/>
            <a:r>
              <a:rPr lang="fi-FI" sz="2800" cap="none" spc="0" dirty="0">
                <a:ln w="0"/>
                <a:latin typeface="Montserrat SemiBold" panose="00000700000000000000" pitchFamily="2" charset="0"/>
              </a:rPr>
              <a:t>consectetur adipiscing elit,</a:t>
            </a:r>
          </a:p>
        </p:txBody>
      </p:sp>
    </p:spTree>
    <p:extLst>
      <p:ext uri="{BB962C8B-B14F-4D97-AF65-F5344CB8AC3E}">
        <p14:creationId xmlns:p14="http://schemas.microsoft.com/office/powerpoint/2010/main" val="25793655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r>
              <a:rPr lang="en-US" sz="1600" b="1" noProof="1">
                <a:latin typeface="Daytona" panose="020B0604030500040204" pitchFamily="34" charset="0"/>
              </a:rPr>
              <a:t>reff</a:t>
            </a:r>
            <a:endParaRPr lang="id-ID" sz="1600" b="1" noProof="1">
              <a:latin typeface="Daytona" panose="020B0604030500040204" pitchFamily="34" charset="0"/>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algn="ctr"/>
            <a:r>
              <a:rPr lang="pt-BR" sz="2800" cap="none" spc="0" dirty="0">
                <a:ln w="0"/>
                <a:latin typeface="Montserrat SemiBold" panose="00000700000000000000" pitchFamily="2" charset="0"/>
              </a:rPr>
              <a:t>sed do eiusmod tempor incididunt</a:t>
            </a:r>
          </a:p>
          <a:p>
            <a:pPr algn="ctr"/>
            <a:r>
              <a:rPr lang="id-ID" sz="2800" cap="none" spc="0" noProof="1">
                <a:ln w="0"/>
                <a:latin typeface="Montserrat SemiBold" panose="00000700000000000000" pitchFamily="2" charset="0"/>
              </a:rPr>
              <a:t>ut</a:t>
            </a:r>
            <a:r>
              <a:rPr lang="fr-FR" sz="2800" cap="none" spc="0" dirty="0">
                <a:ln w="0"/>
                <a:latin typeface="Montserrat SemiBold" panose="00000700000000000000" pitchFamily="2" charset="0"/>
              </a:rPr>
              <a:t> </a:t>
            </a:r>
            <a:r>
              <a:rPr lang="fr-FR" sz="2800" cap="none" spc="0" dirty="0" err="1">
                <a:ln w="0"/>
                <a:latin typeface="Montserrat SemiBold" panose="00000700000000000000" pitchFamily="2" charset="0"/>
              </a:rPr>
              <a:t>labore</a:t>
            </a:r>
            <a:r>
              <a:rPr lang="fr-FR" sz="2800" cap="none" spc="0" dirty="0">
                <a:ln w="0"/>
                <a:latin typeface="Montserrat SemiBold" panose="00000700000000000000" pitchFamily="2" charset="0"/>
              </a:rPr>
              <a:t> et </a:t>
            </a:r>
            <a:r>
              <a:rPr lang="fr-FR" sz="2800" cap="none" spc="0" dirty="0" err="1">
                <a:ln w="0"/>
                <a:latin typeface="Montserrat SemiBold" panose="00000700000000000000" pitchFamily="2" charset="0"/>
              </a:rPr>
              <a:t>dolore</a:t>
            </a:r>
            <a:r>
              <a:rPr lang="fr-FR" sz="2800" cap="none" spc="0" dirty="0">
                <a:ln w="0"/>
                <a:latin typeface="Montserrat SemiBold" panose="00000700000000000000" pitchFamily="2" charset="0"/>
              </a:rPr>
              <a:t> magna </a:t>
            </a:r>
            <a:r>
              <a:rPr lang="fr-FR" sz="2800" cap="none" spc="0" dirty="0" err="1">
                <a:ln w="0"/>
                <a:latin typeface="Montserrat SemiBold" panose="00000700000000000000" pitchFamily="2" charset="0"/>
              </a:rPr>
              <a:t>aliqua</a:t>
            </a:r>
            <a:r>
              <a:rPr lang="fr-FR" sz="2800" cap="none" spc="0" dirty="0">
                <a:ln w="0"/>
                <a:latin typeface="Montserrat SemiBold" panose="00000700000000000000" pitchFamily="2" charset="0"/>
              </a:rPr>
              <a:t>.</a:t>
            </a:r>
          </a:p>
        </p:txBody>
      </p:sp>
    </p:spTree>
    <p:extLst>
      <p:ext uri="{BB962C8B-B14F-4D97-AF65-F5344CB8AC3E}">
        <p14:creationId xmlns:p14="http://schemas.microsoft.com/office/powerpoint/2010/main" val="3892823359"/>
      </p:ext>
    </p:extLst>
  </p:cSld>
  <p:clrMapOvr>
    <a:masterClrMapping/>
  </p:clrMapOvr>
  <p:transition>
    <p:fade/>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9" y="5288568"/>
            <a:ext cx="3655168" cy="564634"/>
            <a:chOff x="3547769" y="5594910"/>
            <a:chExt cx="2250521"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296107"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HANYA MUSIK</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250521"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prstClr val="white"/>
                  </a:solidFill>
                  <a:effectLst/>
                  <a:uLnTx/>
                  <a:uFillTx/>
                  <a:latin typeface="Montserrat" panose="00000500000000000000" pitchFamily="2" charset="0"/>
                  <a:ea typeface="+mn-ea"/>
                  <a:cs typeface="+mn-cs"/>
                </a:rPr>
                <a:t>Ibadah Minggu Pentakosta HKBP Jatinegara</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10" name="Picture 9" descr="A blue church with white crosses&#10;&#10;Description automatically generated">
            <a:extLst>
              <a:ext uri="{FF2B5EF4-FFF2-40B4-BE49-F238E27FC236}">
                <a16:creationId xmlns:a16="http://schemas.microsoft.com/office/drawing/2014/main" id="{4E40EFA1-B2C4-0F15-BDF0-0EC2159C70F2}"/>
              </a:ext>
            </a:extLst>
          </p:cNvPr>
          <p:cNvPicPr>
            <a:picLocks noGrp="1" noRot="1" noChangeAspect="1" noMove="1" noResize="1" noEditPoints="1" noAdjustHandles="1" noChangeArrowheads="1" noChangeShapeType="1" noCrop="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1339383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65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3</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Tree>
    <p:extLst>
      <p:ext uri="{BB962C8B-B14F-4D97-AF65-F5344CB8AC3E}">
        <p14:creationId xmlns:p14="http://schemas.microsoft.com/office/powerpoint/2010/main" val="1120285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Tree>
    <p:extLst>
      <p:ext uri="{BB962C8B-B14F-4D97-AF65-F5344CB8AC3E}">
        <p14:creationId xmlns:p14="http://schemas.microsoft.com/office/powerpoint/2010/main" val="1770412854"/>
      </p:ext>
    </p:extLst>
  </p:cSld>
  <p:clrMapOvr>
    <a:masterClrMapping/>
  </p:clrMapOvr>
  <p:transition>
    <p:fade/>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4</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Tree>
    <p:extLst>
      <p:ext uri="{BB962C8B-B14F-4D97-AF65-F5344CB8AC3E}">
        <p14:creationId xmlns:p14="http://schemas.microsoft.com/office/powerpoint/2010/main" val="2434951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Tree>
    <p:extLst>
      <p:ext uri="{BB962C8B-B14F-4D97-AF65-F5344CB8AC3E}">
        <p14:creationId xmlns:p14="http://schemas.microsoft.com/office/powerpoint/2010/main" val="1818719503"/>
      </p:ext>
    </p:extLst>
  </p:cSld>
  <p:clrMapOvr>
    <a:masterClrMapping/>
  </p:clrMapOvr>
  <p:transition>
    <p:fade/>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9" y="5288568"/>
            <a:ext cx="3655168" cy="564634"/>
            <a:chOff x="3547769" y="5594910"/>
            <a:chExt cx="2250521"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296107"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HANYA MUSIK</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250521"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prstClr val="white"/>
                  </a:solidFill>
                  <a:effectLst/>
                  <a:uLnTx/>
                  <a:uFillTx/>
                  <a:latin typeface="Montserrat" panose="00000500000000000000" pitchFamily="2" charset="0"/>
                  <a:ea typeface="+mn-ea"/>
                  <a:cs typeface="+mn-cs"/>
                </a:rPr>
                <a:t>Ibadah Minggu Pentakosta HKBP Jatinegara</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10" name="Picture 9" descr="A blue church with white crosses&#10;&#10;Description automatically generated">
            <a:extLst>
              <a:ext uri="{FF2B5EF4-FFF2-40B4-BE49-F238E27FC236}">
                <a16:creationId xmlns:a16="http://schemas.microsoft.com/office/drawing/2014/main" id="{4E40EFA1-B2C4-0F15-BDF0-0EC2159C70F2}"/>
              </a:ext>
            </a:extLst>
          </p:cNvPr>
          <p:cNvPicPr>
            <a:picLocks noGrp="1" noRot="1" noChangeAspect="1" noMove="1" noResize="1" noEditPoints="1" noAdjustHandles="1" noChangeArrowheads="1" noChangeShapeType="1" noCrop="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1466652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65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1303048602"/>
      </p:ext>
    </p:extLst>
  </p:cSld>
  <p:clrMapOvr>
    <a:masterClrMapping/>
  </p:clrMapOvr>
  <p:transition>
    <p:fade/>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7" y="5288568"/>
            <a:ext cx="4434232" cy="564634"/>
            <a:chOff x="3547769" y="5594910"/>
            <a:chExt cx="2730200"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2730197"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Pdt</a:t>
              </a: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NAMA DAN MARGA, GELAR</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296910"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prstClr val="white"/>
                  </a:solidFill>
                  <a:effectLst/>
                  <a:uLnTx/>
                  <a:uFillTx/>
                  <a:latin typeface="Montserrat" panose="00000500000000000000" pitchFamily="2" charset="0"/>
                  <a:ea typeface="+mn-ea"/>
                  <a:cs typeface="+mn-cs"/>
                </a:rPr>
                <a:t>Pendeta Ressort/Fungsional HKBP Jatinegara</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10" name="Picture 9" descr="A blue church with white crosses&#10;&#10;Description automatically generated">
            <a:extLst>
              <a:ext uri="{FF2B5EF4-FFF2-40B4-BE49-F238E27FC236}">
                <a16:creationId xmlns:a16="http://schemas.microsoft.com/office/drawing/2014/main" id="{4E40EFA1-B2C4-0F15-BDF0-0EC2159C70F2}"/>
              </a:ext>
            </a:extLst>
          </p:cNvPr>
          <p:cNvPicPr>
            <a:picLocks noGrp="1" noRot="1" noChangeAspect="1" noMove="1" noResize="1" noEditPoints="1" noAdjustHandles="1" noChangeArrowheads="1" noChangeShapeType="1" noCrop="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4283294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65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1" y="5288568"/>
            <a:ext cx="4988871" cy="564634"/>
            <a:chOff x="3547769" y="5594910"/>
            <a:chExt cx="3071697"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3071694"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KHOTBAH: (NAMA KITAB) ?? : ?? - ??</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250523"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prstClr val="white"/>
                  </a:solidFill>
                  <a:effectLst/>
                  <a:uLnTx/>
                  <a:uFillTx/>
                  <a:latin typeface="Montserrat" panose="00000500000000000000" pitchFamily="2" charset="0"/>
                  <a:ea typeface="+mn-ea"/>
                  <a:cs typeface="+mn-cs"/>
                </a:rPr>
                <a:t>Ibadah Minggu Pentakosta HKBP Jatinegara</a:t>
              </a:r>
            </a:p>
          </p:txBody>
        </p:sp>
      </p:grpSp>
      <p:pic>
        <p:nvPicPr>
          <p:cNvPr id="10" name="Picture 9" descr="A blue church with white crosses&#10;&#10;Description automatically generated">
            <a:extLst>
              <a:ext uri="{FF2B5EF4-FFF2-40B4-BE49-F238E27FC236}">
                <a16:creationId xmlns:a16="http://schemas.microsoft.com/office/drawing/2014/main" id="{4E40EFA1-B2C4-0F15-BDF0-0EC2159C70F2}"/>
              </a:ext>
            </a:extLst>
          </p:cNvPr>
          <p:cNvPicPr>
            <a:picLocks noGrp="1" noRot="1" noChangeAspect="1" noMove="1" noResize="1" noEditPoints="1" noAdjustHandles="1" noChangeArrowheads="1" noChangeShapeType="1" noCrop="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2539416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65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bstract White Background Video, White Cube Motion Background Loop _ Free Stock Footage">
            <a:hlinkClick r:id="" action="ppaction://media"/>
            <a:extLst>
              <a:ext uri="{FF2B5EF4-FFF2-40B4-BE49-F238E27FC236}">
                <a16:creationId xmlns:a16="http://schemas.microsoft.com/office/drawing/2014/main" id="{F3432AC2-EF97-D385-3733-EA4E9529A147}"/>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4"/>
          <a:stretch>
            <a:fillRect/>
          </a:stretch>
        </p:blipFill>
        <p:spPr>
          <a:xfrm>
            <a:off x="0" y="-1"/>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456F7DD0-93C7-D108-25BF-E1C734FAB914}"/>
              </a:ext>
            </a:extLst>
          </p:cNvPr>
          <p:cNvSpPr>
            <a:spLocks noChangeAspect="1"/>
          </p:cNvSpPr>
          <p:nvPr/>
        </p:nvSpPr>
        <p:spPr>
          <a:xfrm>
            <a:off x="1430765" y="1809546"/>
            <a:ext cx="10004048" cy="4528688"/>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F7B08D69-8461-AB4B-6984-3E02C0D12271}"/>
              </a:ext>
            </a:extLst>
          </p:cNvPr>
          <p:cNvGrpSpPr>
            <a:grpSpLocks noChangeAspect="1"/>
          </p:cNvGrpSpPr>
          <p:nvPr/>
        </p:nvGrpSpPr>
        <p:grpSpPr>
          <a:xfrm>
            <a:off x="757187" y="1145405"/>
            <a:ext cx="673580" cy="664144"/>
            <a:chOff x="666745" y="5063939"/>
            <a:chExt cx="304804" cy="300534"/>
          </a:xfrm>
        </p:grpSpPr>
        <p:sp>
          <p:nvSpPr>
            <p:cNvPr id="6" name="Rectangle 5">
              <a:extLst>
                <a:ext uri="{FF2B5EF4-FFF2-40B4-BE49-F238E27FC236}">
                  <a16:creationId xmlns:a16="http://schemas.microsoft.com/office/drawing/2014/main" id="{F647B65B-563B-9D62-DC34-A86BA65E61A6}"/>
                </a:ext>
              </a:extLst>
            </p:cNvPr>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9989BD00-675F-D859-A60A-B3082C35910B}"/>
                </a:ext>
              </a:extLst>
            </p:cNvPr>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76CF3284-E7D0-B9C4-7044-3573A61BD9B9}"/>
                </a:ext>
              </a:extLst>
            </p:cNvPr>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0" name="Rectangle 9">
            <a:extLst>
              <a:ext uri="{FF2B5EF4-FFF2-40B4-BE49-F238E27FC236}">
                <a16:creationId xmlns:a16="http://schemas.microsoft.com/office/drawing/2014/main" id="{495A05F9-6638-8704-091D-BFE24FDFFB11}"/>
              </a:ext>
            </a:extLst>
          </p:cNvPr>
          <p:cNvSpPr>
            <a:spLocks/>
          </p:cNvSpPr>
          <p:nvPr/>
        </p:nvSpPr>
        <p:spPr>
          <a:xfrm>
            <a:off x="757187" y="1809547"/>
            <a:ext cx="673578" cy="4528687"/>
          </a:xfrm>
          <a:prstGeom prst="rect">
            <a:avLst/>
          </a:prstGeom>
          <a:solidFill>
            <a:srgbClr val="00B0F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4EAF3EE5-F8F9-EEDF-0347-9B02EE759539}"/>
              </a:ext>
            </a:extLst>
          </p:cNvPr>
          <p:cNvSpPr>
            <a:spLocks/>
          </p:cNvSpPr>
          <p:nvPr/>
        </p:nvSpPr>
        <p:spPr>
          <a:xfrm>
            <a:off x="1430765" y="1145405"/>
            <a:ext cx="10004048" cy="664141"/>
          </a:xfrm>
          <a:prstGeom prst="rect">
            <a:avLst/>
          </a:prstGeom>
          <a:solidFill>
            <a:srgbClr val="00B0F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7580A9E4-9C68-059B-6236-F47CC505A182}"/>
              </a:ext>
            </a:extLst>
          </p:cNvPr>
          <p:cNvSpPr/>
          <p:nvPr/>
        </p:nvSpPr>
        <p:spPr>
          <a:xfrm>
            <a:off x="1573561" y="1158715"/>
            <a:ext cx="2089033" cy="461665"/>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300" normalizeH="0" baseline="0" noProof="0" dirty="0">
                <a:ln w="0"/>
                <a:solidFill>
                  <a:prstClr val="black"/>
                </a:solidFill>
                <a:effectLst/>
                <a:uLnTx/>
                <a:uFillTx/>
                <a:latin typeface="Montserrat SemiBold" panose="00000700000000000000" pitchFamily="2" charset="0"/>
                <a:ea typeface="+mn-ea"/>
                <a:cs typeface="+mn-cs"/>
              </a:rPr>
              <a:t>KHOTBAH</a:t>
            </a:r>
          </a:p>
        </p:txBody>
      </p:sp>
      <p:sp>
        <p:nvSpPr>
          <p:cNvPr id="15" name="Rectangle 14">
            <a:extLst>
              <a:ext uri="{FF2B5EF4-FFF2-40B4-BE49-F238E27FC236}">
                <a16:creationId xmlns:a16="http://schemas.microsoft.com/office/drawing/2014/main" id="{EF58DF68-B295-DC8B-A218-42CEE0FC744A}"/>
              </a:ext>
            </a:extLst>
          </p:cNvPr>
          <p:cNvSpPr/>
          <p:nvPr/>
        </p:nvSpPr>
        <p:spPr>
          <a:xfrm>
            <a:off x="1573559" y="1450899"/>
            <a:ext cx="3142207" cy="338554"/>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100" normalizeH="0" baseline="0" noProof="0" dirty="0">
                <a:ln w="0"/>
                <a:solidFill>
                  <a:prstClr val="black"/>
                </a:solidFill>
                <a:effectLst/>
                <a:uLnTx/>
                <a:uFillTx/>
                <a:latin typeface="Montserrat SemiBold" panose="00000700000000000000" pitchFamily="2" charset="0"/>
                <a:ea typeface="+mn-ea"/>
                <a:cs typeface="+mn-cs"/>
              </a:rPr>
              <a:t>(NAMA KITAB) ?? : ?? - ??</a:t>
            </a:r>
          </a:p>
        </p:txBody>
      </p:sp>
      <p:sp>
        <p:nvSpPr>
          <p:cNvPr id="16" name="TextBox 15">
            <a:extLst>
              <a:ext uri="{FF2B5EF4-FFF2-40B4-BE49-F238E27FC236}">
                <a16:creationId xmlns:a16="http://schemas.microsoft.com/office/drawing/2014/main" id="{96FC9846-3A4C-69AC-39C5-5A776AD46419}"/>
              </a:ext>
            </a:extLst>
          </p:cNvPr>
          <p:cNvSpPr txBox="1"/>
          <p:nvPr/>
        </p:nvSpPr>
        <p:spPr>
          <a:xfrm>
            <a:off x="1747650" y="2389265"/>
            <a:ext cx="9370277" cy="32316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3400" b="0" i="0" u="none" strike="noStrike" kern="1200" cap="none" spc="0" normalizeH="0" baseline="0" noProof="0" dirty="0">
                <a:ln>
                  <a:noFill/>
                </a:ln>
                <a:solidFill>
                  <a:prstClr val="black"/>
                </a:solidFill>
                <a:effectLst/>
                <a:uLnTx/>
                <a:uFillTx/>
                <a:latin typeface="Montserrat Medium" panose="00000600000000000000" pitchFamily="2" charset="0"/>
                <a:ea typeface="+mn-ea"/>
                <a:cs typeface="Browallia New" panose="020B0502040204020203" pitchFamily="34" charset="-34"/>
              </a:rPr>
              <a:t>Lorem ipsum dolor sit amet, consectetur adipiscing elit, sed do eiusmod tempor incididunt ut labore et dolore magna aliqua. Ut enim ad minim veniam, quis nostrud exercitation ullamco laboris nisi ut aliquip ex ea commodo consequat.</a:t>
            </a:r>
          </a:p>
        </p:txBody>
      </p:sp>
      <p:sp>
        <p:nvSpPr>
          <p:cNvPr id="4" name="Rectangle 3">
            <a:extLst>
              <a:ext uri="{FF2B5EF4-FFF2-40B4-BE49-F238E27FC236}">
                <a16:creationId xmlns:a16="http://schemas.microsoft.com/office/drawing/2014/main" id="{A67F17FF-FB3B-0BB8-BB13-7CF991D37412}"/>
              </a:ext>
            </a:extLst>
          </p:cNvPr>
          <p:cNvSpPr/>
          <p:nvPr/>
        </p:nvSpPr>
        <p:spPr>
          <a:xfrm>
            <a:off x="5605478" y="1992398"/>
            <a:ext cx="1654620" cy="461665"/>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300" normalizeH="0" baseline="0" noProof="0" dirty="0" err="1">
                <a:ln w="0"/>
                <a:solidFill>
                  <a:prstClr val="black"/>
                </a:solidFill>
                <a:effectLst/>
                <a:uLnTx/>
                <a:uFillTx/>
                <a:latin typeface="Montserrat SemiBold" panose="00000700000000000000" pitchFamily="2" charset="0"/>
                <a:ea typeface="+mn-ea"/>
                <a:cs typeface="+mn-cs"/>
              </a:rPr>
              <a:t>ayat</a:t>
            </a:r>
            <a:r>
              <a:rPr kumimoji="0" lang="en-US" sz="2400" b="0" i="0" u="none" strike="noStrike" kern="1200" cap="none" spc="300" normalizeH="0" baseline="0" noProof="0" dirty="0">
                <a:ln w="0"/>
                <a:solidFill>
                  <a:prstClr val="black"/>
                </a:solidFill>
                <a:effectLst/>
                <a:uLnTx/>
                <a:uFillTx/>
                <a:latin typeface="Montserrat SemiBold" panose="00000700000000000000" pitchFamily="2" charset="0"/>
                <a:ea typeface="+mn-ea"/>
                <a:cs typeface="+mn-cs"/>
              </a:rPr>
              <a:t> (?)</a:t>
            </a:r>
          </a:p>
        </p:txBody>
      </p:sp>
    </p:spTree>
    <p:extLst>
      <p:ext uri="{BB962C8B-B14F-4D97-AF65-F5344CB8AC3E}">
        <p14:creationId xmlns:p14="http://schemas.microsoft.com/office/powerpoint/2010/main" val="169215625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004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bstract White Background Video, White Cube Motion Background Loop _ Free Stock Footage">
            <a:hlinkClick r:id="" action="ppaction://media"/>
            <a:extLst>
              <a:ext uri="{FF2B5EF4-FFF2-40B4-BE49-F238E27FC236}">
                <a16:creationId xmlns:a16="http://schemas.microsoft.com/office/drawing/2014/main" id="{F3432AC2-EF97-D385-3733-EA4E9529A147}"/>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4"/>
          <a:stretch>
            <a:fillRect/>
          </a:stretch>
        </p:blipFill>
        <p:spPr>
          <a:xfrm>
            <a:off x="0" y="-1"/>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456F7DD0-93C7-D108-25BF-E1C734FAB914}"/>
              </a:ext>
            </a:extLst>
          </p:cNvPr>
          <p:cNvSpPr>
            <a:spLocks noChangeAspect="1"/>
          </p:cNvSpPr>
          <p:nvPr/>
        </p:nvSpPr>
        <p:spPr>
          <a:xfrm>
            <a:off x="1430765" y="1809546"/>
            <a:ext cx="10004048" cy="4528688"/>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F7B08D69-8461-AB4B-6984-3E02C0D12271}"/>
              </a:ext>
            </a:extLst>
          </p:cNvPr>
          <p:cNvGrpSpPr>
            <a:grpSpLocks noChangeAspect="1"/>
          </p:cNvGrpSpPr>
          <p:nvPr/>
        </p:nvGrpSpPr>
        <p:grpSpPr>
          <a:xfrm>
            <a:off x="757187" y="1145405"/>
            <a:ext cx="673580" cy="664144"/>
            <a:chOff x="666745" y="5063939"/>
            <a:chExt cx="304804" cy="300534"/>
          </a:xfrm>
        </p:grpSpPr>
        <p:sp>
          <p:nvSpPr>
            <p:cNvPr id="6" name="Rectangle 5">
              <a:extLst>
                <a:ext uri="{FF2B5EF4-FFF2-40B4-BE49-F238E27FC236}">
                  <a16:creationId xmlns:a16="http://schemas.microsoft.com/office/drawing/2014/main" id="{F647B65B-563B-9D62-DC34-A86BA65E61A6}"/>
                </a:ext>
              </a:extLst>
            </p:cNvPr>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9989BD00-675F-D859-A60A-B3082C35910B}"/>
                </a:ext>
              </a:extLst>
            </p:cNvPr>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76CF3284-E7D0-B9C4-7044-3573A61BD9B9}"/>
                </a:ext>
              </a:extLst>
            </p:cNvPr>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0" name="Rectangle 9">
            <a:extLst>
              <a:ext uri="{FF2B5EF4-FFF2-40B4-BE49-F238E27FC236}">
                <a16:creationId xmlns:a16="http://schemas.microsoft.com/office/drawing/2014/main" id="{495A05F9-6638-8704-091D-BFE24FDFFB11}"/>
              </a:ext>
            </a:extLst>
          </p:cNvPr>
          <p:cNvSpPr>
            <a:spLocks/>
          </p:cNvSpPr>
          <p:nvPr/>
        </p:nvSpPr>
        <p:spPr>
          <a:xfrm>
            <a:off x="757187" y="1809547"/>
            <a:ext cx="673578" cy="4528687"/>
          </a:xfrm>
          <a:prstGeom prst="rect">
            <a:avLst/>
          </a:prstGeom>
          <a:solidFill>
            <a:srgbClr val="00B0F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4EAF3EE5-F8F9-EEDF-0347-9B02EE759539}"/>
              </a:ext>
            </a:extLst>
          </p:cNvPr>
          <p:cNvSpPr>
            <a:spLocks/>
          </p:cNvSpPr>
          <p:nvPr/>
        </p:nvSpPr>
        <p:spPr>
          <a:xfrm>
            <a:off x="1430765" y="1145405"/>
            <a:ext cx="10004048" cy="664141"/>
          </a:xfrm>
          <a:prstGeom prst="rect">
            <a:avLst/>
          </a:prstGeom>
          <a:solidFill>
            <a:srgbClr val="00B0F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7580A9E4-9C68-059B-6236-F47CC505A182}"/>
              </a:ext>
            </a:extLst>
          </p:cNvPr>
          <p:cNvSpPr/>
          <p:nvPr/>
        </p:nvSpPr>
        <p:spPr>
          <a:xfrm>
            <a:off x="1573561" y="1158715"/>
            <a:ext cx="2089033" cy="461665"/>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300" normalizeH="0" baseline="0" noProof="0" dirty="0">
                <a:ln w="0"/>
                <a:solidFill>
                  <a:prstClr val="black"/>
                </a:solidFill>
                <a:effectLst/>
                <a:uLnTx/>
                <a:uFillTx/>
                <a:latin typeface="Montserrat SemiBold" panose="00000700000000000000" pitchFamily="2" charset="0"/>
                <a:ea typeface="+mn-ea"/>
                <a:cs typeface="+mn-cs"/>
              </a:rPr>
              <a:t>KHOTBAH</a:t>
            </a:r>
          </a:p>
        </p:txBody>
      </p:sp>
      <p:sp>
        <p:nvSpPr>
          <p:cNvPr id="15" name="Rectangle 14">
            <a:extLst>
              <a:ext uri="{FF2B5EF4-FFF2-40B4-BE49-F238E27FC236}">
                <a16:creationId xmlns:a16="http://schemas.microsoft.com/office/drawing/2014/main" id="{EF58DF68-B295-DC8B-A218-42CEE0FC744A}"/>
              </a:ext>
            </a:extLst>
          </p:cNvPr>
          <p:cNvSpPr/>
          <p:nvPr/>
        </p:nvSpPr>
        <p:spPr>
          <a:xfrm>
            <a:off x="1573559" y="1450899"/>
            <a:ext cx="3142207" cy="338554"/>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100" normalizeH="0" baseline="0" noProof="0" dirty="0">
                <a:ln w="0"/>
                <a:solidFill>
                  <a:prstClr val="black"/>
                </a:solidFill>
                <a:effectLst/>
                <a:uLnTx/>
                <a:uFillTx/>
                <a:latin typeface="Montserrat SemiBold" panose="00000700000000000000" pitchFamily="2" charset="0"/>
                <a:ea typeface="+mn-ea"/>
                <a:cs typeface="+mn-cs"/>
              </a:rPr>
              <a:t>(NAMA KITAB) ?? : ?? - ??</a:t>
            </a:r>
          </a:p>
        </p:txBody>
      </p:sp>
      <p:sp>
        <p:nvSpPr>
          <p:cNvPr id="16" name="TextBox 15">
            <a:extLst>
              <a:ext uri="{FF2B5EF4-FFF2-40B4-BE49-F238E27FC236}">
                <a16:creationId xmlns:a16="http://schemas.microsoft.com/office/drawing/2014/main" id="{96FC9846-3A4C-69AC-39C5-5A776AD46419}"/>
              </a:ext>
            </a:extLst>
          </p:cNvPr>
          <p:cNvSpPr txBox="1"/>
          <p:nvPr/>
        </p:nvSpPr>
        <p:spPr>
          <a:xfrm>
            <a:off x="1747650" y="2389265"/>
            <a:ext cx="9370277" cy="32316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3400" b="0" i="0" u="none" strike="noStrike" kern="1200" cap="none" spc="0" normalizeH="0" baseline="0" noProof="0" dirty="0">
                <a:ln>
                  <a:noFill/>
                </a:ln>
                <a:solidFill>
                  <a:prstClr val="black"/>
                </a:solidFill>
                <a:effectLst/>
                <a:uLnTx/>
                <a:uFillTx/>
                <a:latin typeface="Montserrat Medium" panose="00000600000000000000" pitchFamily="2" charset="0"/>
                <a:ea typeface="+mn-ea"/>
                <a:cs typeface="Browallia New" panose="020B0502040204020203" pitchFamily="34" charset="-34"/>
              </a:rPr>
              <a:t>Lorem ipsum dolor sit amet, consectetur adipiscing elit, sed do eiusmod tempor incididunt ut labore et dolore magna aliqua. Ut enim ad minim veniam, quis nostrud exercitation ullamco laboris nisi ut aliquip ex ea commodo consequat.</a:t>
            </a:r>
          </a:p>
        </p:txBody>
      </p:sp>
      <p:sp>
        <p:nvSpPr>
          <p:cNvPr id="4" name="Rectangle 3">
            <a:extLst>
              <a:ext uri="{FF2B5EF4-FFF2-40B4-BE49-F238E27FC236}">
                <a16:creationId xmlns:a16="http://schemas.microsoft.com/office/drawing/2014/main" id="{A67F17FF-FB3B-0BB8-BB13-7CF991D37412}"/>
              </a:ext>
            </a:extLst>
          </p:cNvPr>
          <p:cNvSpPr/>
          <p:nvPr/>
        </p:nvSpPr>
        <p:spPr>
          <a:xfrm>
            <a:off x="5605478" y="1992398"/>
            <a:ext cx="1654620" cy="461665"/>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300" normalizeH="0" baseline="0" noProof="0" dirty="0" err="1">
                <a:ln w="0"/>
                <a:solidFill>
                  <a:prstClr val="black"/>
                </a:solidFill>
                <a:effectLst/>
                <a:uLnTx/>
                <a:uFillTx/>
                <a:latin typeface="Montserrat SemiBold" panose="00000700000000000000" pitchFamily="2" charset="0"/>
                <a:ea typeface="+mn-ea"/>
                <a:cs typeface="+mn-cs"/>
              </a:rPr>
              <a:t>ayat</a:t>
            </a:r>
            <a:r>
              <a:rPr kumimoji="0" lang="en-US" sz="2400" b="0" i="0" u="none" strike="noStrike" kern="1200" cap="none" spc="300" normalizeH="0" baseline="0" noProof="0" dirty="0">
                <a:ln w="0"/>
                <a:solidFill>
                  <a:prstClr val="black"/>
                </a:solidFill>
                <a:effectLst/>
                <a:uLnTx/>
                <a:uFillTx/>
                <a:latin typeface="Montserrat SemiBold" panose="00000700000000000000" pitchFamily="2" charset="0"/>
                <a:ea typeface="+mn-ea"/>
                <a:cs typeface="+mn-cs"/>
              </a:rPr>
              <a:t> (?)</a:t>
            </a:r>
          </a:p>
        </p:txBody>
      </p:sp>
    </p:spTree>
    <p:extLst>
      <p:ext uri="{BB962C8B-B14F-4D97-AF65-F5344CB8AC3E}">
        <p14:creationId xmlns:p14="http://schemas.microsoft.com/office/powerpoint/2010/main" val="33725378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004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8" y="5288568"/>
            <a:ext cx="4988872" cy="564634"/>
            <a:chOff x="3547769" y="5594910"/>
            <a:chExt cx="3071698"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3071695"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KHOTBAH: (NAMA KITAB) ?? : ?? - ??</a:t>
              </a: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250524"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prstClr val="white"/>
                  </a:solidFill>
                  <a:effectLst/>
                  <a:uLnTx/>
                  <a:uFillTx/>
                  <a:latin typeface="Montserrat" panose="00000500000000000000" pitchFamily="2" charset="0"/>
                  <a:ea typeface="+mn-ea"/>
                  <a:cs typeface="+mn-cs"/>
                </a:rPr>
                <a:t>Ibadah Minggu Pentakosta HKBP Jatinegara</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10" name="Picture 9" descr="A blue church with white crosses&#10;&#10;Description automatically generated">
            <a:extLst>
              <a:ext uri="{FF2B5EF4-FFF2-40B4-BE49-F238E27FC236}">
                <a16:creationId xmlns:a16="http://schemas.microsoft.com/office/drawing/2014/main" id="{4E40EFA1-B2C4-0F15-BDF0-0EC2159C70F2}"/>
              </a:ext>
            </a:extLst>
          </p:cNvPr>
          <p:cNvPicPr>
            <a:picLocks noGrp="1" noRot="1" noChangeAspect="1" noMove="1" noResize="1" noEditPoints="1" noAdjustHandles="1" noChangeArrowheads="1" noChangeShapeType="1" noCrop="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4278205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65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20388939"/>
      </p:ext>
    </p:extLst>
  </p:cSld>
  <p:clrMapOvr>
    <a:masterClrMapping/>
  </p:clrMapOvr>
  <p:transition>
    <p:fade/>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0" y="5288568"/>
            <a:ext cx="3828292" cy="564634"/>
            <a:chOff x="3547769" y="5594910"/>
            <a:chExt cx="2357117"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173720"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JUDUL LAGU</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357117"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Kidung Jemaat No. ?? : ? – ?   </a:t>
              </a:r>
              <a:r>
                <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rPr>
                <a:t>(Persembahan 2)</a:t>
              </a:r>
            </a:p>
          </p:txBody>
        </p:sp>
      </p:grpSp>
      <p:pic>
        <p:nvPicPr>
          <p:cNvPr id="9" name="Picture 8" descr="A blue church with white crosses&#10;&#10;Description automatically generated">
            <a:extLst>
              <a:ext uri="{FF2B5EF4-FFF2-40B4-BE49-F238E27FC236}">
                <a16:creationId xmlns:a16="http://schemas.microsoft.com/office/drawing/2014/main" id="{5394843E-F7AA-810F-21D9-DAFA551773D6}"/>
              </a:ext>
            </a:extLst>
          </p:cNvPr>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2319174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650"/>
                                  </p:stCondLst>
                                  <p:childTnLst>
                                    <p:set>
                                      <p:cBhvr>
                                        <p:cTn id="14" dur="1" fill="hold">
                                          <p:stCondLst>
                                            <p:cond delay="0"/>
                                          </p:stCondLst>
                                        </p:cTn>
                                        <p:tgtEl>
                                          <p:spTgt spid="9"/>
                                        </p:tgtEl>
                                        <p:attrNameLst>
                                          <p:attrName>style.visibility</p:attrName>
                                        </p:attrNameLst>
                                      </p:cBhvr>
                                      <p:to>
                                        <p:strVal val="visible"/>
                                      </p:to>
                                    </p:set>
                                    <p:animEffect transition="in" filter="dissolv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1</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Tree>
    <p:extLst>
      <p:ext uri="{BB962C8B-B14F-4D97-AF65-F5344CB8AC3E}">
        <p14:creationId xmlns:p14="http://schemas.microsoft.com/office/powerpoint/2010/main" val="1088064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Tree>
    <p:extLst>
      <p:ext uri="{BB962C8B-B14F-4D97-AF65-F5344CB8AC3E}">
        <p14:creationId xmlns:p14="http://schemas.microsoft.com/office/powerpoint/2010/main" val="364917344"/>
      </p:ext>
    </p:extLst>
  </p:cSld>
  <p:clrMapOvr>
    <a:masterClrMapping/>
  </p:clrMapOvr>
  <p:transition>
    <p:fade/>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2</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Tree>
    <p:extLst>
      <p:ext uri="{BB962C8B-B14F-4D97-AF65-F5344CB8AC3E}">
        <p14:creationId xmlns:p14="http://schemas.microsoft.com/office/powerpoint/2010/main" val="584255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Tree>
    <p:extLst>
      <p:ext uri="{BB962C8B-B14F-4D97-AF65-F5344CB8AC3E}">
        <p14:creationId xmlns:p14="http://schemas.microsoft.com/office/powerpoint/2010/main" val="2815591319"/>
      </p:ext>
    </p:extLst>
  </p:cSld>
  <p:clrMapOvr>
    <a:masterClrMapping/>
  </p:clrMapOvr>
  <p:transition>
    <p:fade/>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9" y="5288568"/>
            <a:ext cx="3655168" cy="564634"/>
            <a:chOff x="3547769" y="5594910"/>
            <a:chExt cx="2250521"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296107"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HANYA MUSIK</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250521"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prstClr val="white"/>
                  </a:solidFill>
                  <a:effectLst/>
                  <a:uLnTx/>
                  <a:uFillTx/>
                  <a:latin typeface="Montserrat" panose="00000500000000000000" pitchFamily="2" charset="0"/>
                  <a:ea typeface="+mn-ea"/>
                  <a:cs typeface="+mn-cs"/>
                </a:rPr>
                <a:t>Ibadah Minggu Pentakosta HKBP Jatinegara</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10" name="Picture 9" descr="A blue church with white crosses&#10;&#10;Description automatically generated">
            <a:extLst>
              <a:ext uri="{FF2B5EF4-FFF2-40B4-BE49-F238E27FC236}">
                <a16:creationId xmlns:a16="http://schemas.microsoft.com/office/drawing/2014/main" id="{4E40EFA1-B2C4-0F15-BDF0-0EC2159C70F2}"/>
              </a:ext>
            </a:extLst>
          </p:cNvPr>
          <p:cNvPicPr>
            <a:picLocks noGrp="1" noRot="1" noChangeAspect="1" noMove="1" noResize="1" noEditPoints="1" noAdjustHandles="1" noChangeArrowheads="1" noChangeShapeType="1" noCrop="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13216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65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3</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Tree>
    <p:extLst>
      <p:ext uri="{BB962C8B-B14F-4D97-AF65-F5344CB8AC3E}">
        <p14:creationId xmlns:p14="http://schemas.microsoft.com/office/powerpoint/2010/main" val="2606260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Tree>
    <p:extLst>
      <p:ext uri="{BB962C8B-B14F-4D97-AF65-F5344CB8AC3E}">
        <p14:creationId xmlns:p14="http://schemas.microsoft.com/office/powerpoint/2010/main" val="71959786"/>
      </p:ext>
    </p:extLst>
  </p:cSld>
  <p:clrMapOvr>
    <a:masterClrMapping/>
  </p:clrMapOvr>
  <p:transition>
    <p:fade/>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4</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Tree>
    <p:extLst>
      <p:ext uri="{BB962C8B-B14F-4D97-AF65-F5344CB8AC3E}">
        <p14:creationId xmlns:p14="http://schemas.microsoft.com/office/powerpoint/2010/main" val="1667336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Rectangle 1">
            <a:extLst>
              <a:ext uri="{FF2B5EF4-FFF2-40B4-BE49-F238E27FC236}">
                <a16:creationId xmlns:a16="http://schemas.microsoft.com/office/drawing/2014/main" id="{9C35FE96-29D3-4A50-94E7-95A0C76BF0D5}"/>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sed do eiusmod tempor incididunt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black"/>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black"/>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a:t>
            </a:r>
          </a:p>
        </p:txBody>
      </p:sp>
    </p:spTree>
    <p:extLst>
      <p:ext uri="{BB962C8B-B14F-4D97-AF65-F5344CB8AC3E}">
        <p14:creationId xmlns:p14="http://schemas.microsoft.com/office/powerpoint/2010/main" val="2946724263"/>
      </p:ext>
    </p:extLst>
  </p:cSld>
  <p:clrMapOvr>
    <a:masterClrMapping/>
  </p:clrMapOvr>
  <p:transition>
    <p:fade/>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9" y="5288568"/>
            <a:ext cx="3655168" cy="564634"/>
            <a:chOff x="3547769" y="5594910"/>
            <a:chExt cx="2250521"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296107"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HANYA MUSIK</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250521"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prstClr val="white"/>
                  </a:solidFill>
                  <a:effectLst/>
                  <a:uLnTx/>
                  <a:uFillTx/>
                  <a:latin typeface="Montserrat" panose="00000500000000000000" pitchFamily="2" charset="0"/>
                  <a:ea typeface="+mn-ea"/>
                  <a:cs typeface="+mn-cs"/>
                </a:rPr>
                <a:t>Ibadah Minggu Pentakosta HKBP Jatinegara</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10" name="Picture 9" descr="A blue church with white crosses&#10;&#10;Description automatically generated">
            <a:extLst>
              <a:ext uri="{FF2B5EF4-FFF2-40B4-BE49-F238E27FC236}">
                <a16:creationId xmlns:a16="http://schemas.microsoft.com/office/drawing/2014/main" id="{4E40EFA1-B2C4-0F15-BDF0-0EC2159C70F2}"/>
              </a:ext>
            </a:extLst>
          </p:cNvPr>
          <p:cNvPicPr>
            <a:picLocks noGrp="1" noRot="1" noChangeAspect="1" noMove="1" noResize="1" noEditPoints="1" noAdjustHandles="1" noChangeArrowheads="1" noChangeShapeType="1" noCrop="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371525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65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369577043"/>
      </p:ext>
    </p:extLst>
  </p:cSld>
  <p:clrMapOvr>
    <a:masterClrMapping/>
  </p:clrMapOvr>
  <p:transition>
    <p:fade/>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89" y="5288568"/>
            <a:ext cx="3655168" cy="564634"/>
            <a:chOff x="3547769" y="5594910"/>
            <a:chExt cx="2250521"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844870"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DOA PERSEMBAHAN</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250521"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prstClr val="white"/>
                  </a:solidFill>
                  <a:effectLst/>
                  <a:uLnTx/>
                  <a:uFillTx/>
                  <a:latin typeface="Montserrat" panose="00000500000000000000" pitchFamily="2" charset="0"/>
                  <a:ea typeface="+mn-ea"/>
                  <a:cs typeface="+mn-cs"/>
                </a:rPr>
                <a:t>Ibadah Minggu Pentakosta HKBP Jatinegara</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10" name="Picture 9" descr="A blue church with white crosses&#10;&#10;Description automatically generated">
            <a:extLst>
              <a:ext uri="{FF2B5EF4-FFF2-40B4-BE49-F238E27FC236}">
                <a16:creationId xmlns:a16="http://schemas.microsoft.com/office/drawing/2014/main" id="{4E40EFA1-B2C4-0F15-BDF0-0EC2159C70F2}"/>
              </a:ext>
            </a:extLst>
          </p:cNvPr>
          <p:cNvPicPr>
            <a:picLocks noGrp="1" noRot="1" noChangeAspect="1" noMove="1" noResize="1" noEditPoints="1" noAdjustHandles="1" noChangeArrowheads="1" noChangeShapeType="1" noCrop="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3053781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65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2377922"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semua menyanyikan</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Rectangle 14">
            <a:extLst>
              <a:ext uri="{FF2B5EF4-FFF2-40B4-BE49-F238E27FC236}">
                <a16:creationId xmlns:a16="http://schemas.microsoft.com/office/drawing/2014/main" id="{1F71C05C-4811-CD06-E099-8C6F050E4828}"/>
              </a:ext>
            </a:extLst>
          </p:cNvPr>
          <p:cNvSpPr/>
          <p:nvPr/>
        </p:nvSpPr>
        <p:spPr>
          <a:xfrm>
            <a:off x="2203757" y="5397334"/>
            <a:ext cx="7784502"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err="1">
                <a:ln w="0"/>
                <a:solidFill>
                  <a:prstClr val="black"/>
                </a:solidFill>
                <a:effectLst/>
                <a:uLnTx/>
                <a:uFillTx/>
                <a:latin typeface="Daytona" panose="020B0604030500040204" pitchFamily="34" charset="0"/>
                <a:ea typeface="+mn-ea"/>
                <a:cs typeface="+mn-cs"/>
              </a:rPr>
              <a:t>Tuhan</a:t>
            </a:r>
            <a:r>
              <a:rPr kumimoji="0" lang="en-US" sz="2800" b="1" i="1" u="none" strike="noStrike" kern="1200" cap="none" spc="0" normalizeH="0" baseline="0" noProof="0" dirty="0">
                <a:ln w="0"/>
                <a:solidFill>
                  <a:prstClr val="black"/>
                </a:solidFill>
                <a:effectLst/>
                <a:uLnTx/>
                <a:uFillTx/>
                <a:latin typeface="Daytona" panose="020B0604030500040204" pitchFamily="34" charset="0"/>
                <a:ea typeface="+mn-ea"/>
                <a:cs typeface="+mn-cs"/>
              </a:rPr>
              <a:t>, </a:t>
            </a:r>
            <a:r>
              <a:rPr kumimoji="0" lang="en-US" sz="2800" b="1" i="1" u="none" strike="noStrike" kern="1200" cap="none" spc="0" normalizeH="0" baseline="0" noProof="0" dirty="0" err="1">
                <a:ln w="0"/>
                <a:solidFill>
                  <a:prstClr val="black"/>
                </a:solidFill>
                <a:effectLst/>
                <a:uLnTx/>
                <a:uFillTx/>
                <a:latin typeface="Daytona" panose="020B0604030500040204" pitchFamily="34" charset="0"/>
                <a:ea typeface="+mn-ea"/>
                <a:cs typeface="+mn-cs"/>
              </a:rPr>
              <a:t>KaruniaMu</a:t>
            </a:r>
            <a:r>
              <a:rPr kumimoji="0" lang="en-US" sz="2800" b="1" i="1" u="none" strike="noStrike" kern="1200" cap="none" spc="0" normalizeH="0" baseline="0" noProof="0" dirty="0">
                <a:ln w="0"/>
                <a:solidFill>
                  <a:prstClr val="black"/>
                </a:solidFill>
                <a:effectLst/>
                <a:uLnTx/>
                <a:uFillTx/>
                <a:latin typeface="Daytona" panose="020B0604030500040204" pitchFamily="34" charset="0"/>
                <a:ea typeface="+mn-ea"/>
                <a:cs typeface="+mn-cs"/>
              </a:rPr>
              <a:t>: </a:t>
            </a:r>
            <a:r>
              <a:rPr kumimoji="0" lang="en-US" sz="2800" b="1" i="1" u="none" strike="noStrike" kern="1200" cap="none" spc="0" normalizeH="0" baseline="0" noProof="0" dirty="0" err="1">
                <a:ln w="0"/>
                <a:solidFill>
                  <a:prstClr val="black"/>
                </a:solidFill>
                <a:effectLst/>
                <a:uLnTx/>
                <a:uFillTx/>
                <a:latin typeface="Daytona" panose="020B0604030500040204" pitchFamily="34" charset="0"/>
                <a:ea typeface="+mn-ea"/>
                <a:cs typeface="+mn-cs"/>
              </a:rPr>
              <a:t>Roh</a:t>
            </a:r>
            <a:r>
              <a:rPr kumimoji="0" lang="en-US" sz="2800" b="1" i="1" u="none" strike="noStrike" kern="1200" cap="none" spc="0" normalizeH="0" baseline="0" noProof="0" dirty="0">
                <a:ln w="0"/>
                <a:solidFill>
                  <a:prstClr val="black"/>
                </a:solidFill>
                <a:effectLst/>
                <a:uLnTx/>
                <a:uFillTx/>
                <a:latin typeface="Daytona" panose="020B0604030500040204" pitchFamily="34" charset="0"/>
                <a:ea typeface="+mn-ea"/>
                <a:cs typeface="+mn-cs"/>
              </a:rPr>
              <a:t> dan </a:t>
            </a:r>
            <a:r>
              <a:rPr kumimoji="0" lang="en-US" sz="2800" b="1" i="1" u="none" strike="noStrike" kern="1200" cap="none" spc="0" normalizeH="0" baseline="0" noProof="0" dirty="0" err="1">
                <a:ln w="0"/>
                <a:solidFill>
                  <a:prstClr val="black"/>
                </a:solidFill>
                <a:effectLst/>
                <a:uLnTx/>
                <a:uFillTx/>
                <a:latin typeface="Daytona" panose="020B0604030500040204" pitchFamily="34" charset="0"/>
                <a:ea typeface="+mn-ea"/>
                <a:cs typeface="+mn-cs"/>
              </a:rPr>
              <a:t>jiwaku</a:t>
            </a:r>
            <a:r>
              <a:rPr kumimoji="0" lang="en-US" sz="2800" b="1" i="1" u="none" strike="noStrike" kern="1200" cap="none" spc="0" normalizeH="0" baseline="0" noProof="0" dirty="0">
                <a:ln w="0"/>
                <a:solidFill>
                  <a:prstClr val="black"/>
                </a:solidFill>
                <a:effectLst/>
                <a:uLnTx/>
                <a:uFillTx/>
                <a:latin typeface="Daytona" panose="020B0604030500040204" pitchFamily="34" charset="0"/>
                <a:ea typeface="+mn-ea"/>
                <a:cs typeface="+mn-cs"/>
              </a:rPr>
              <a:t> </a:t>
            </a:r>
            <a:r>
              <a:rPr kumimoji="0" lang="en-US" sz="2800" b="1" i="1" u="none" strike="noStrike" kern="1200" cap="none" spc="0" normalizeH="0" baseline="0" noProof="0" dirty="0" err="1">
                <a:ln w="0"/>
                <a:solidFill>
                  <a:prstClr val="black"/>
                </a:solidFill>
                <a:effectLst/>
                <a:uLnTx/>
                <a:uFillTx/>
                <a:latin typeface="Daytona" panose="020B0604030500040204" pitchFamily="34" charset="0"/>
                <a:ea typeface="+mn-ea"/>
                <a:cs typeface="+mn-cs"/>
              </a:rPr>
              <a:t>semua</a:t>
            </a:r>
            <a:r>
              <a:rPr kumimoji="0" lang="en-US" sz="2800" b="1" i="1" u="none" strike="noStrike" kern="1200" cap="none" spc="0" normalizeH="0" baseline="0" noProof="0" dirty="0">
                <a:ln w="0"/>
                <a:solidFill>
                  <a:prstClr val="black"/>
                </a:solidFill>
                <a:effectLst/>
                <a:uLnTx/>
                <a:uFillTx/>
                <a:latin typeface="Daytona" panose="020B0604030500040204" pitchFamily="34" charset="0"/>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err="1">
                <a:ln w="0"/>
                <a:solidFill>
                  <a:prstClr val="black"/>
                </a:solidFill>
                <a:effectLst/>
                <a:uLnTx/>
                <a:uFillTx/>
                <a:latin typeface="Daytona" panose="020B0604030500040204" pitchFamily="34" charset="0"/>
                <a:ea typeface="+mn-ea"/>
                <a:cs typeface="+mn-cs"/>
              </a:rPr>
              <a:t>Nyawa</a:t>
            </a:r>
            <a:r>
              <a:rPr kumimoji="0" lang="en-US" sz="2800" b="1" i="1" u="none" strike="noStrike" kern="1200" cap="none" spc="0" normalizeH="0" baseline="0" noProof="0" dirty="0">
                <a:ln w="0"/>
                <a:solidFill>
                  <a:prstClr val="black"/>
                </a:solidFill>
                <a:effectLst/>
                <a:uLnTx/>
                <a:uFillTx/>
                <a:latin typeface="Daytona" panose="020B0604030500040204" pitchFamily="34" charset="0"/>
                <a:ea typeface="+mn-ea"/>
                <a:cs typeface="+mn-cs"/>
              </a:rPr>
              <a:t> juga </a:t>
            </a:r>
            <a:r>
              <a:rPr kumimoji="0" lang="en-US" sz="2800" b="1" i="1" u="none" strike="noStrike" kern="1200" cap="none" spc="0" normalizeH="0" baseline="0" noProof="0" dirty="0" err="1">
                <a:ln w="0"/>
                <a:solidFill>
                  <a:prstClr val="black"/>
                </a:solidFill>
                <a:effectLst/>
                <a:uLnTx/>
                <a:uFillTx/>
                <a:latin typeface="Daytona" panose="020B0604030500040204" pitchFamily="34" charset="0"/>
                <a:ea typeface="+mn-ea"/>
                <a:cs typeface="+mn-cs"/>
              </a:rPr>
              <a:t>hidupku</a:t>
            </a:r>
            <a:r>
              <a:rPr kumimoji="0" lang="en-US" sz="2800" b="1" i="1" u="none" strike="noStrike" kern="1200" cap="none" spc="0" normalizeH="0" baseline="0" noProof="0" dirty="0">
                <a:ln w="0"/>
                <a:solidFill>
                  <a:prstClr val="black"/>
                </a:solidFill>
                <a:effectLst/>
                <a:uLnTx/>
                <a:uFillTx/>
                <a:latin typeface="Daytona" panose="020B0604030500040204" pitchFamily="34" charset="0"/>
                <a:ea typeface="+mn-ea"/>
                <a:cs typeface="+mn-cs"/>
              </a:rPr>
              <a:t>; </a:t>
            </a:r>
            <a:r>
              <a:rPr kumimoji="0" lang="en-US" sz="2800" b="1" i="1" u="none" strike="noStrike" kern="1200" cap="none" spc="0" normalizeH="0" baseline="0" noProof="0" dirty="0" err="1">
                <a:ln w="0"/>
                <a:solidFill>
                  <a:prstClr val="black"/>
                </a:solidFill>
                <a:effectLst/>
                <a:uLnTx/>
                <a:uFillTx/>
                <a:latin typeface="Daytona" panose="020B0604030500040204" pitchFamily="34" charset="0"/>
                <a:ea typeface="+mn-ea"/>
                <a:cs typeface="+mn-cs"/>
              </a:rPr>
              <a:t>Harta</a:t>
            </a:r>
            <a:r>
              <a:rPr kumimoji="0" lang="en-US" sz="2800" b="1" i="1" u="none" strike="noStrike" kern="1200" cap="none" spc="0" normalizeH="0" baseline="0" noProof="0" dirty="0">
                <a:ln w="0"/>
                <a:solidFill>
                  <a:prstClr val="black"/>
                </a:solidFill>
                <a:effectLst/>
                <a:uLnTx/>
                <a:uFillTx/>
                <a:latin typeface="Daytona" panose="020B0604030500040204" pitchFamily="34" charset="0"/>
                <a:ea typeface="+mn-ea"/>
                <a:cs typeface="+mn-cs"/>
              </a:rPr>
              <a:t> </a:t>
            </a:r>
            <a:r>
              <a:rPr kumimoji="0" lang="en-US" sz="2800" b="1" i="1" u="none" strike="noStrike" kern="1200" cap="none" spc="0" normalizeH="0" baseline="0" noProof="0" dirty="0" err="1">
                <a:ln w="0"/>
                <a:solidFill>
                  <a:prstClr val="black"/>
                </a:solidFill>
                <a:effectLst/>
                <a:uLnTx/>
                <a:uFillTx/>
                <a:latin typeface="Daytona" panose="020B0604030500040204" pitchFamily="34" charset="0"/>
                <a:ea typeface="+mn-ea"/>
                <a:cs typeface="+mn-cs"/>
              </a:rPr>
              <a:t>milikku</a:t>
            </a:r>
            <a:r>
              <a:rPr kumimoji="0" lang="en-US" sz="2800" b="1" i="1" u="none" strike="noStrike" kern="1200" cap="none" spc="0" normalizeH="0" baseline="0" noProof="0" dirty="0">
                <a:ln w="0"/>
                <a:solidFill>
                  <a:prstClr val="black"/>
                </a:solidFill>
                <a:effectLst/>
                <a:uLnTx/>
                <a:uFillTx/>
                <a:latin typeface="Daytona" panose="020B0604030500040204" pitchFamily="34" charset="0"/>
                <a:ea typeface="+mn-ea"/>
                <a:cs typeface="+mn-cs"/>
              </a:rPr>
              <a:t> </a:t>
            </a:r>
            <a:r>
              <a:rPr kumimoji="0" lang="en-US" sz="2800" b="1" i="1" u="none" strike="noStrike" kern="1200" cap="none" spc="0" normalizeH="0" baseline="0" noProof="0" dirty="0" err="1">
                <a:ln w="0"/>
                <a:solidFill>
                  <a:prstClr val="black"/>
                </a:solidFill>
                <a:effectLst/>
                <a:uLnTx/>
                <a:uFillTx/>
                <a:latin typeface="Daytona" panose="020B0604030500040204" pitchFamily="34" charset="0"/>
                <a:ea typeface="+mn-ea"/>
                <a:cs typeface="+mn-cs"/>
              </a:rPr>
              <a:t>semua</a:t>
            </a:r>
            <a:r>
              <a:rPr kumimoji="0" lang="en-US" sz="2800" b="1" i="1" u="none" strike="noStrike" kern="1200" cap="none" spc="0" normalizeH="0" baseline="0" noProof="0" dirty="0">
                <a:ln w="0"/>
                <a:solidFill>
                  <a:prstClr val="black"/>
                </a:solidFill>
                <a:effectLst/>
                <a:uLnTx/>
                <a:uFillTx/>
                <a:latin typeface="Daytona" panose="020B0604030500040204" pitchFamily="34" charset="0"/>
                <a:ea typeface="+mn-ea"/>
                <a:cs typeface="+mn-cs"/>
              </a:rPr>
              <a:t>.</a:t>
            </a:r>
            <a:endParaRPr kumimoji="0" lang="fr-FR" sz="2800" b="1" i="1" u="none" strike="noStrike" kern="1200" cap="none" spc="0" normalizeH="0" baseline="0" noProof="0" dirty="0">
              <a:ln w="0"/>
              <a:solidFill>
                <a:prstClr val="black"/>
              </a:solidFill>
              <a:effectLst/>
              <a:uLnTx/>
              <a:uFillTx/>
              <a:latin typeface="Daytona" panose="020B0604030500040204" pitchFamily="34" charset="0"/>
              <a:ea typeface="+mn-ea"/>
              <a:cs typeface="+mn-cs"/>
            </a:endParaRPr>
          </a:p>
        </p:txBody>
      </p:sp>
    </p:spTree>
    <p:extLst>
      <p:ext uri="{BB962C8B-B14F-4D97-AF65-F5344CB8AC3E}">
        <p14:creationId xmlns:p14="http://schemas.microsoft.com/office/powerpoint/2010/main" val="4290359004"/>
      </p:ext>
    </p:extLst>
  </p:cSld>
  <p:clrMapOvr>
    <a:masterClrMapping/>
  </p:clrMapOvr>
  <p:transition>
    <p:fade/>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2377922"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semua menyanyikan</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Rectangle 1">
            <a:extLst>
              <a:ext uri="{FF2B5EF4-FFF2-40B4-BE49-F238E27FC236}">
                <a16:creationId xmlns:a16="http://schemas.microsoft.com/office/drawing/2014/main" id="{9C35FE96-29D3-4A50-94E7-95A0C76BF0D5}"/>
              </a:ext>
            </a:extLst>
          </p:cNvPr>
          <p:cNvSpPr/>
          <p:nvPr/>
        </p:nvSpPr>
        <p:spPr>
          <a:xfrm>
            <a:off x="1976932" y="5527053"/>
            <a:ext cx="8238153" cy="52322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1" i="1"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‘Ku serahkan padaMu untuk s’lama-lamanya.</a:t>
            </a:r>
          </a:p>
        </p:txBody>
      </p:sp>
    </p:spTree>
    <p:extLst>
      <p:ext uri="{BB962C8B-B14F-4D97-AF65-F5344CB8AC3E}">
        <p14:creationId xmlns:p14="http://schemas.microsoft.com/office/powerpoint/2010/main" val="3690045274"/>
      </p:ext>
    </p:extLst>
  </p:cSld>
  <p:clrMapOvr>
    <a:masterClrMapping/>
  </p:clrMapOvr>
  <p:transition>
    <p:fade/>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0" y="5288568"/>
            <a:ext cx="5375194" cy="564634"/>
            <a:chOff x="3547769" y="5594910"/>
            <a:chExt cx="3309557"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3309554"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DOA KHUSUS: TURUNNYA ROH KUDUS</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250521"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prstClr val="white"/>
                  </a:solidFill>
                  <a:effectLst/>
                  <a:uLnTx/>
                  <a:uFillTx/>
                  <a:latin typeface="Montserrat" panose="00000500000000000000" pitchFamily="2" charset="0"/>
                  <a:ea typeface="+mn-ea"/>
                  <a:cs typeface="+mn-cs"/>
                </a:rPr>
                <a:t>Ibadah Minggu Pentakosta HKBP Jatinegara</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10" name="Picture 9" descr="A blue church with white crosses&#10;&#10;Description automatically generated">
            <a:extLst>
              <a:ext uri="{FF2B5EF4-FFF2-40B4-BE49-F238E27FC236}">
                <a16:creationId xmlns:a16="http://schemas.microsoft.com/office/drawing/2014/main" id="{4E40EFA1-B2C4-0F15-BDF0-0EC2159C70F2}"/>
              </a:ext>
            </a:extLst>
          </p:cNvPr>
          <p:cNvPicPr>
            <a:picLocks noGrp="1" noRot="1" noChangeAspect="1" noMove="1" noResize="1" noEditPoints="1" noAdjustHandles="1" noChangeArrowheads="1" noChangeShapeType="1" noCrop="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1724521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65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0" y="5288568"/>
            <a:ext cx="3655168" cy="564634"/>
            <a:chOff x="3547769" y="5594910"/>
            <a:chExt cx="2250521"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1489556"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DOA BAPA KAMI</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250521"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prstClr val="white"/>
                  </a:solidFill>
                  <a:effectLst/>
                  <a:uLnTx/>
                  <a:uFillTx/>
                  <a:latin typeface="Montserrat" panose="00000500000000000000" pitchFamily="2" charset="0"/>
                  <a:ea typeface="+mn-ea"/>
                  <a:cs typeface="+mn-cs"/>
                </a:rPr>
                <a:t>Ibadah Minggu Pentakosta HKBP Jatinegara</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10" name="Picture 9" descr="A blue church with white crosses&#10;&#10;Description automatically generated">
            <a:extLst>
              <a:ext uri="{FF2B5EF4-FFF2-40B4-BE49-F238E27FC236}">
                <a16:creationId xmlns:a16="http://schemas.microsoft.com/office/drawing/2014/main" id="{4E40EFA1-B2C4-0F15-BDF0-0EC2159C70F2}"/>
              </a:ext>
            </a:extLst>
          </p:cNvPr>
          <p:cNvPicPr>
            <a:picLocks noGrp="1" noRot="1" noChangeAspect="1" noMove="1" noResize="1" noEditPoints="1" noAdjustHandles="1" noChangeArrowheads="1" noChangeShapeType="1" noCrop="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3649050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65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2377922"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semua menyanyikan</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Rectangle 14">
            <a:extLst>
              <a:ext uri="{FF2B5EF4-FFF2-40B4-BE49-F238E27FC236}">
                <a16:creationId xmlns:a16="http://schemas.microsoft.com/office/drawing/2014/main" id="{1F71C05C-4811-CD06-E099-8C6F050E4828}"/>
              </a:ext>
            </a:extLst>
          </p:cNvPr>
          <p:cNvSpPr/>
          <p:nvPr/>
        </p:nvSpPr>
        <p:spPr>
          <a:xfrm>
            <a:off x="1892783" y="5397334"/>
            <a:ext cx="8406467"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err="1">
                <a:ln w="0"/>
                <a:solidFill>
                  <a:prstClr val="black"/>
                </a:solidFill>
                <a:effectLst/>
                <a:uLnTx/>
                <a:uFillTx/>
                <a:latin typeface="Daytona" panose="020B0604030500040204" pitchFamily="34" charset="0"/>
                <a:ea typeface="+mn-ea"/>
                <a:cs typeface="+mn-cs"/>
              </a:rPr>
              <a:t>Kar’na</a:t>
            </a:r>
            <a:r>
              <a:rPr kumimoji="0" lang="en-US" sz="2800" b="1" i="1" u="none" strike="noStrike" kern="1200" cap="none" spc="0" normalizeH="0" baseline="0" noProof="0" dirty="0">
                <a:ln w="0"/>
                <a:solidFill>
                  <a:prstClr val="black"/>
                </a:solidFill>
                <a:effectLst/>
                <a:uLnTx/>
                <a:uFillTx/>
                <a:latin typeface="Daytona" panose="020B0604030500040204" pitchFamily="34" charset="0"/>
                <a:ea typeface="+mn-ea"/>
                <a:cs typeface="+mn-cs"/>
              </a:rPr>
              <a:t> </a:t>
            </a:r>
            <a:r>
              <a:rPr kumimoji="0" lang="en-US" sz="2800" b="1" i="1" u="none" strike="noStrike" kern="1200" cap="none" spc="0" normalizeH="0" baseline="0" noProof="0" dirty="0" err="1">
                <a:ln w="0"/>
                <a:solidFill>
                  <a:prstClr val="black"/>
                </a:solidFill>
                <a:effectLst/>
                <a:uLnTx/>
                <a:uFillTx/>
                <a:latin typeface="Daytona" panose="020B0604030500040204" pitchFamily="34" charset="0"/>
                <a:ea typeface="+mn-ea"/>
                <a:cs typeface="+mn-cs"/>
              </a:rPr>
              <a:t>Engkau</a:t>
            </a:r>
            <a:r>
              <a:rPr kumimoji="0" lang="en-US" sz="2800" b="1" i="1" u="none" strike="noStrike" kern="1200" cap="none" spc="0" normalizeH="0" baseline="0" noProof="0" dirty="0">
                <a:ln w="0"/>
                <a:solidFill>
                  <a:prstClr val="black"/>
                </a:solidFill>
                <a:effectLst/>
                <a:uLnTx/>
                <a:uFillTx/>
                <a:latin typeface="Daytona" panose="020B0604030500040204" pitchFamily="34" charset="0"/>
                <a:ea typeface="+mn-ea"/>
                <a:cs typeface="+mn-cs"/>
              </a:rPr>
              <a:t> punya </a:t>
            </a:r>
            <a:r>
              <a:rPr kumimoji="0" lang="en-US" sz="2800" b="1" i="1" u="none" strike="noStrike" kern="1200" cap="none" spc="0" normalizeH="0" baseline="0" noProof="0" dirty="0" err="1">
                <a:ln w="0"/>
                <a:solidFill>
                  <a:prstClr val="black"/>
                </a:solidFill>
                <a:effectLst/>
                <a:uLnTx/>
                <a:uFillTx/>
                <a:latin typeface="Daytona" panose="020B0604030500040204" pitchFamily="34" charset="0"/>
                <a:ea typeface="+mn-ea"/>
                <a:cs typeface="+mn-cs"/>
              </a:rPr>
              <a:t>kerajaan</a:t>
            </a:r>
            <a:r>
              <a:rPr kumimoji="0" lang="en-US" sz="2800" b="1" i="1" u="none" strike="noStrike" kern="1200" cap="none" spc="0" normalizeH="0" baseline="0" noProof="0" dirty="0">
                <a:ln w="0"/>
                <a:solidFill>
                  <a:prstClr val="black"/>
                </a:solidFill>
                <a:effectLst/>
                <a:uLnTx/>
                <a:uFillTx/>
                <a:latin typeface="Daytona" panose="020B0604030500040204" pitchFamily="34" charset="0"/>
                <a:ea typeface="+mn-ea"/>
                <a:cs typeface="+mn-cs"/>
              </a:rPr>
              <a:t> dan </a:t>
            </a:r>
            <a:r>
              <a:rPr kumimoji="0" lang="en-US" sz="2800" b="1" i="1" u="none" strike="noStrike" kern="1200" cap="none" spc="0" normalizeH="0" baseline="0" noProof="0" dirty="0" err="1">
                <a:ln w="0"/>
                <a:solidFill>
                  <a:prstClr val="black"/>
                </a:solidFill>
                <a:effectLst/>
                <a:uLnTx/>
                <a:uFillTx/>
                <a:latin typeface="Daytona" panose="020B0604030500040204" pitchFamily="34" charset="0"/>
                <a:ea typeface="+mn-ea"/>
                <a:cs typeface="+mn-cs"/>
              </a:rPr>
              <a:t>kekuasaan</a:t>
            </a:r>
            <a:endParaRPr kumimoji="0" lang="en-US" sz="2800" b="1" i="1" u="none" strike="noStrike" kern="1200" cap="none" spc="0" normalizeH="0" baseline="0" noProof="0" dirty="0">
              <a:ln w="0"/>
              <a:solidFill>
                <a:prstClr val="black"/>
              </a:solidFill>
              <a:effectLst/>
              <a:uLnTx/>
              <a:uFillTx/>
              <a:latin typeface="Daytona" panose="020B060403050004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w="0"/>
                <a:solidFill>
                  <a:prstClr val="black"/>
                </a:solidFill>
                <a:effectLst/>
                <a:uLnTx/>
                <a:uFillTx/>
                <a:latin typeface="Daytona" panose="020B0604030500040204" pitchFamily="34" charset="0"/>
                <a:ea typeface="+mn-ea"/>
                <a:cs typeface="+mn-cs"/>
              </a:rPr>
              <a:t>dan </a:t>
            </a:r>
            <a:r>
              <a:rPr kumimoji="0" lang="en-US" sz="2800" b="1" i="1" u="none" strike="noStrike" kern="1200" cap="none" spc="0" normalizeH="0" baseline="0" noProof="0" dirty="0" err="1">
                <a:ln w="0"/>
                <a:solidFill>
                  <a:prstClr val="black"/>
                </a:solidFill>
                <a:effectLst/>
                <a:uLnTx/>
                <a:uFillTx/>
                <a:latin typeface="Daytona" panose="020B0604030500040204" pitchFamily="34" charset="0"/>
                <a:ea typeface="+mn-ea"/>
                <a:cs typeface="+mn-cs"/>
              </a:rPr>
              <a:t>kemuliaan</a:t>
            </a:r>
            <a:r>
              <a:rPr kumimoji="0" lang="en-US" sz="2800" b="1" i="1" u="none" strike="noStrike" kern="1200" cap="none" spc="0" normalizeH="0" baseline="0" noProof="0" dirty="0">
                <a:ln w="0"/>
                <a:solidFill>
                  <a:prstClr val="black"/>
                </a:solidFill>
                <a:effectLst/>
                <a:uLnTx/>
                <a:uFillTx/>
                <a:latin typeface="Daytona" panose="020B0604030500040204" pitchFamily="34" charset="0"/>
                <a:ea typeface="+mn-ea"/>
                <a:cs typeface="+mn-cs"/>
              </a:rPr>
              <a:t> </a:t>
            </a:r>
            <a:r>
              <a:rPr kumimoji="0" lang="en-US" sz="2800" b="1" i="1" u="none" strike="noStrike" kern="1200" cap="none" spc="0" normalizeH="0" baseline="0" noProof="0" dirty="0" err="1">
                <a:ln w="0"/>
                <a:solidFill>
                  <a:prstClr val="black"/>
                </a:solidFill>
                <a:effectLst/>
                <a:uLnTx/>
                <a:uFillTx/>
                <a:latin typeface="Daytona" panose="020B0604030500040204" pitchFamily="34" charset="0"/>
                <a:ea typeface="+mn-ea"/>
                <a:cs typeface="+mn-cs"/>
              </a:rPr>
              <a:t>sampai</a:t>
            </a:r>
            <a:r>
              <a:rPr kumimoji="0" lang="en-US" sz="2800" b="1" i="1" u="none" strike="noStrike" kern="1200" cap="none" spc="0" normalizeH="0" baseline="0" noProof="0" dirty="0">
                <a:ln w="0"/>
                <a:solidFill>
                  <a:prstClr val="black"/>
                </a:solidFill>
                <a:effectLst/>
                <a:uLnTx/>
                <a:uFillTx/>
                <a:latin typeface="Daytona" panose="020B0604030500040204" pitchFamily="34" charset="0"/>
                <a:ea typeface="+mn-ea"/>
                <a:cs typeface="+mn-cs"/>
              </a:rPr>
              <a:t> </a:t>
            </a:r>
            <a:r>
              <a:rPr kumimoji="0" lang="en-US" sz="2800" b="1" i="1" u="none" strike="noStrike" kern="1200" cap="none" spc="0" normalizeH="0" baseline="0" noProof="0" dirty="0" err="1">
                <a:ln w="0"/>
                <a:solidFill>
                  <a:prstClr val="black"/>
                </a:solidFill>
                <a:effectLst/>
                <a:uLnTx/>
                <a:uFillTx/>
                <a:latin typeface="Daytona" panose="020B0604030500040204" pitchFamily="34" charset="0"/>
                <a:ea typeface="+mn-ea"/>
                <a:cs typeface="+mn-cs"/>
              </a:rPr>
              <a:t>s’lama-lamanya</a:t>
            </a:r>
            <a:r>
              <a:rPr kumimoji="0" lang="en-US" sz="2800" b="1" i="1" u="none" strike="noStrike" kern="1200" cap="none" spc="0" normalizeH="0" baseline="0" noProof="0" dirty="0">
                <a:ln w="0"/>
                <a:solidFill>
                  <a:prstClr val="black"/>
                </a:solidFill>
                <a:effectLst/>
                <a:uLnTx/>
                <a:uFillTx/>
                <a:latin typeface="Daytona" panose="020B0604030500040204" pitchFamily="34" charset="0"/>
                <a:ea typeface="+mn-ea"/>
                <a:cs typeface="+mn-cs"/>
              </a:rPr>
              <a:t>. Amin.</a:t>
            </a:r>
            <a:endParaRPr kumimoji="0" lang="fr-FR" sz="2800" b="1" i="1" u="none" strike="noStrike" kern="1200" cap="none" spc="0" normalizeH="0" baseline="0" noProof="0" dirty="0">
              <a:ln w="0"/>
              <a:solidFill>
                <a:prstClr val="black"/>
              </a:solidFill>
              <a:effectLst/>
              <a:uLnTx/>
              <a:uFillTx/>
              <a:latin typeface="Daytona" panose="020B0604030500040204" pitchFamily="34" charset="0"/>
              <a:ea typeface="+mn-ea"/>
              <a:cs typeface="+mn-cs"/>
            </a:endParaRPr>
          </a:p>
        </p:txBody>
      </p:sp>
    </p:spTree>
    <p:extLst>
      <p:ext uri="{BB962C8B-B14F-4D97-AF65-F5344CB8AC3E}">
        <p14:creationId xmlns:p14="http://schemas.microsoft.com/office/powerpoint/2010/main" val="169065077"/>
      </p:ext>
    </p:extLst>
  </p:cSld>
  <p:clrMapOvr>
    <a:masterClrMapping/>
  </p:clrMapOvr>
  <p:transition>
    <p:fade/>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een Screen Overlay">
            <a:hlinkClick r:id="" action="ppaction://media"/>
            <a:extLst>
              <a:ext uri="{FF2B5EF4-FFF2-40B4-BE49-F238E27FC236}">
                <a16:creationId xmlns:a16="http://schemas.microsoft.com/office/drawing/2014/main" id="{C90003F9-CA64-5424-0F4C-BA04693007A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DBF82299-66F8-203C-EAB7-58C375B0577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3647890" y="5288568"/>
            <a:ext cx="3655168" cy="564634"/>
            <a:chOff x="3547769" y="5594910"/>
            <a:chExt cx="2250521"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783863"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BERKAT</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2250521" cy="276999"/>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prstClr val="white"/>
                  </a:solidFill>
                  <a:effectLst/>
                  <a:uLnTx/>
                  <a:uFillTx/>
                  <a:latin typeface="Montserrat" panose="00000500000000000000" pitchFamily="2" charset="0"/>
                  <a:ea typeface="+mn-ea"/>
                  <a:cs typeface="+mn-cs"/>
                </a:rPr>
                <a:t>Ibadah Minggu Pentakosta HKBP Jatinegara</a:t>
              </a:r>
              <a:endParaRPr kumimoji="0" lang="id-ID" sz="1200" b="0" i="0"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pic>
        <p:nvPicPr>
          <p:cNvPr id="10" name="Picture 9" descr="A blue church with white crosses&#10;&#10;Description automatically generated">
            <a:extLst>
              <a:ext uri="{FF2B5EF4-FFF2-40B4-BE49-F238E27FC236}">
                <a16:creationId xmlns:a16="http://schemas.microsoft.com/office/drawing/2014/main" id="{4E40EFA1-B2C4-0F15-BDF0-0EC2159C70F2}"/>
              </a:ext>
            </a:extLst>
          </p:cNvPr>
          <p:cNvPicPr>
            <a:picLocks noGrp="1" noRot="1" noChangeAspect="1" noMove="1" noResize="1" noEditPoints="1" noAdjustHandles="1" noChangeArrowheads="1" noChangeShapeType="1" noCrop="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14042" y="5342975"/>
            <a:ext cx="650686" cy="426134"/>
          </a:xfrm>
          <a:prstGeom prst="rect">
            <a:avLst/>
          </a:prstGeom>
          <a:effectLst>
            <a:innerShdw blurRad="114300">
              <a:prstClr val="black">
                <a:alpha val="75000"/>
              </a:prstClr>
            </a:innerShdw>
          </a:effectLst>
        </p:spPr>
      </p:pic>
    </p:spTree>
    <p:extLst>
      <p:ext uri="{BB962C8B-B14F-4D97-AF65-F5344CB8AC3E}">
        <p14:creationId xmlns:p14="http://schemas.microsoft.com/office/powerpoint/2010/main" val="2289370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 fill="hold"/>
                                        <p:tgtEl>
                                          <p:spTgt spid="8"/>
                                        </p:tgtEl>
                                      </p:cBhvr>
                                    </p:cmd>
                                  </p:childTnLst>
                                </p:cTn>
                              </p:par>
                              <p:par>
                                <p:cTn id="7" presetID="10" presetClass="entr" presetSubtype="0" fill="hold" nodeType="withEffect">
                                  <p:stCondLst>
                                    <p:cond delay="16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9" presetClass="entr" presetSubtype="0" fill="hold" nodeType="withEffect">
                                  <p:stCondLst>
                                    <p:cond delay="165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par>
                                <p:cTn id="13" presetID="9" presetClass="entr" presetSubtype="0" fill="hold" nodeType="withEffect">
                                  <p:stCondLst>
                                    <p:cond delay="165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8"/>
                </p:tgtEl>
              </p:cMediaNode>
            </p:video>
          </p:childTnLst>
        </p:cTn>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rgbClr val="DFE7F5"/>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2377922" cy="355276"/>
          </a:xfrm>
          <a:prstGeom prst="round2SameRect">
            <a:avLst>
              <a:gd name="adj1" fmla="val 0"/>
              <a:gd name="adj2" fmla="val 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semua menyanyikan</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
        <p:nvSpPr>
          <p:cNvPr id="3" name="Rectangle 2">
            <a:extLst>
              <a:ext uri="{FF2B5EF4-FFF2-40B4-BE49-F238E27FC236}">
                <a16:creationId xmlns:a16="http://schemas.microsoft.com/office/drawing/2014/main" id="{6D65E329-5D51-92BC-C6BE-DB94F1314BB7}"/>
              </a:ext>
            </a:extLst>
          </p:cNvPr>
          <p:cNvSpPr>
            <a:spLocks noGrp="1" noRot="1" noChangeAspect="1" noMove="1" noResize="1" noEditPoints="1" noAdjustHandles="1" noChangeArrowheads="1" noChangeShapeType="1"/>
          </p:cNvSpPr>
          <p:nvPr/>
        </p:nvSpPr>
        <p:spPr>
          <a:xfrm>
            <a:off x="11269979" y="6241007"/>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52ECF8B-F1C7-0129-84B7-F282246391EE}"/>
              </a:ext>
            </a:extLst>
          </p:cNvPr>
          <p:cNvSpPr>
            <a:spLocks noGrp="1" noRot="1" noChangeAspect="1" noMove="1" noResize="1" noEditPoints="1" noAdjustHandles="1" noChangeArrowheads="1" noChangeShapeType="1"/>
          </p:cNvSpPr>
          <p:nvPr/>
        </p:nvSpPr>
        <p:spPr>
          <a:xfrm>
            <a:off x="11269978" y="6090740"/>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7CD14B-F84B-CCBD-AD1C-E50B3498A7F4}"/>
              </a:ext>
            </a:extLst>
          </p:cNvPr>
          <p:cNvSpPr>
            <a:spLocks noGrp="1" noRot="1" noChangeAspect="1" noMove="1" noResize="1" noEditPoints="1" noAdjustHandles="1" noChangeArrowheads="1" noChangeShapeType="1"/>
          </p:cNvSpPr>
          <p:nvPr/>
        </p:nvSpPr>
        <p:spPr>
          <a:xfrm>
            <a:off x="11117576" y="6241006"/>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Rectangle 1">
            <a:extLst>
              <a:ext uri="{FF2B5EF4-FFF2-40B4-BE49-F238E27FC236}">
                <a16:creationId xmlns:a16="http://schemas.microsoft.com/office/drawing/2014/main" id="{9C35FE96-29D3-4A50-94E7-95A0C76BF0D5}"/>
              </a:ext>
            </a:extLst>
          </p:cNvPr>
          <p:cNvSpPr/>
          <p:nvPr/>
        </p:nvSpPr>
        <p:spPr>
          <a:xfrm>
            <a:off x="4298873" y="5527053"/>
            <a:ext cx="3594253" cy="52322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1" i="1" u="none" strike="noStrike" kern="1200" cap="none" spc="0" normalizeH="0" baseline="0" noProof="0" dirty="0">
                <a:ln w="0"/>
                <a:solidFill>
                  <a:prstClr val="black"/>
                </a:solidFill>
                <a:effectLst/>
                <a:uLnTx/>
                <a:uFillTx/>
                <a:latin typeface="Daytona" panose="020B0604030500040204" pitchFamily="34" charset="0"/>
                <a:ea typeface="+mn-ea"/>
                <a:cs typeface="Arial" panose="020B0604020202020204" pitchFamily="34" charset="0"/>
              </a:rPr>
              <a:t>Amin. Amin. Amin.</a:t>
            </a:r>
          </a:p>
        </p:txBody>
      </p:sp>
    </p:spTree>
    <p:extLst>
      <p:ext uri="{BB962C8B-B14F-4D97-AF65-F5344CB8AC3E}">
        <p14:creationId xmlns:p14="http://schemas.microsoft.com/office/powerpoint/2010/main" val="2355903373"/>
      </p:ext>
    </p:extLst>
  </p:cSld>
  <p:clrMapOvr>
    <a:masterClrMapping/>
  </p:clrMapOvr>
  <p:transition>
    <p:fade/>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1754757645"/>
      </p:ext>
    </p:extLst>
  </p:cSld>
  <p:clrMapOvr>
    <a:masterClrMapping/>
  </p:clrMapOvr>
  <p:transition>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6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8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32920</TotalTime>
  <Words>2042</Words>
  <Application>Microsoft Office PowerPoint</Application>
  <PresentationFormat>Widescreen</PresentationFormat>
  <Paragraphs>446</Paragraphs>
  <Slides>126</Slides>
  <Notes>116</Notes>
  <HiddenSlides>0</HiddenSlides>
  <MMClips>35</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126</vt:i4>
      </vt:variant>
    </vt:vector>
  </HeadingPairs>
  <TitlesOfParts>
    <vt:vector size="137" baseType="lpstr">
      <vt:lpstr>Calibri</vt:lpstr>
      <vt:lpstr>Arial</vt:lpstr>
      <vt:lpstr>Montserrat</vt:lpstr>
      <vt:lpstr>Montserrat Medium</vt:lpstr>
      <vt:lpstr>Montserrat SemiBold</vt:lpstr>
      <vt:lpstr>Daytona</vt:lpstr>
      <vt:lpstr>Calibri Light</vt:lpstr>
      <vt:lpstr>Office Theme</vt:lpstr>
      <vt:lpstr>6_Office Theme</vt:lpstr>
      <vt:lpstr>3_Office Theme</vt:lpstr>
      <vt:lpstr>8_Office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Seksi Multimedia HKBP Jatinegara</Manager>
  <Company>HKBP Jatinegara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Overlay Ibadah Parheheon Sekolah Minggu</dc:title>
  <dc:subject>File overlay untuk Tata Ibadah Minggu dalam Bahasa Indonesia - Spesial Parheheon Sekolah Minggu.</dc:subject>
  <dc:creator>HKBP Jatinegara</dc:creator>
  <cp:lastModifiedBy>Andreas Jordan Paidotua</cp:lastModifiedBy>
  <cp:revision>966</cp:revision>
  <dcterms:created xsi:type="dcterms:W3CDTF">2020-06-05T15:00:35Z</dcterms:created>
  <dcterms:modified xsi:type="dcterms:W3CDTF">2024-05-17T09:12:55Z</dcterms:modified>
  <cp:contentStatus>Final</cp:contentStatus>
  <dc:language>Indonesian; Batak</dc:language>
  <cp:version>2.0.240318.PASSION</cp:version>
</cp:coreProperties>
</file>